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3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23"/>
  </p:handoutMasterIdLst>
  <p:sldIdLst>
    <p:sldId id="425" r:id="rId4"/>
    <p:sldId id="439" r:id="rId6"/>
    <p:sldId id="501" r:id="rId7"/>
    <p:sldId id="440" r:id="rId8"/>
    <p:sldId id="441" r:id="rId9"/>
    <p:sldId id="460" r:id="rId10"/>
    <p:sldId id="590" r:id="rId11"/>
    <p:sldId id="592" r:id="rId12"/>
    <p:sldId id="558" r:id="rId13"/>
    <p:sldId id="591" r:id="rId14"/>
    <p:sldId id="461" r:id="rId15"/>
    <p:sldId id="454" r:id="rId16"/>
    <p:sldId id="455" r:id="rId17"/>
    <p:sldId id="457" r:id="rId18"/>
    <p:sldId id="594" r:id="rId19"/>
    <p:sldId id="595" r:id="rId20"/>
    <p:sldId id="626" r:id="rId21"/>
    <p:sldId id="431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AF32722-BDED-4507-ADC5-80967D9F06EB}">
          <p14:sldIdLst>
            <p14:sldId id="425"/>
            <p14:sldId id="439"/>
            <p14:sldId id="501"/>
            <p14:sldId id="440"/>
            <p14:sldId id="441"/>
            <p14:sldId id="460"/>
            <p14:sldId id="590"/>
            <p14:sldId id="592"/>
            <p14:sldId id="558"/>
            <p14:sldId id="591"/>
            <p14:sldId id="461"/>
            <p14:sldId id="454"/>
            <p14:sldId id="455"/>
            <p14:sldId id="457"/>
            <p14:sldId id="594"/>
            <p14:sldId id="595"/>
            <p14:sldId id="626"/>
          </p14:sldIdLst>
        </p14:section>
        <p14:section name="Untitled Section" id="{814F3B51-E251-4864-956D-A6C4FEBEE5E3}">
          <p14:sldIdLst>
            <p14:sldId id="4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5126" autoAdjust="0"/>
  </p:normalViewPr>
  <p:slideViewPr>
    <p:cSldViewPr snapToGrid="0" showGuides="1">
      <p:cViewPr varScale="1">
        <p:scale>
          <a:sx n="59" d="100"/>
          <a:sy n="59" d="100"/>
        </p:scale>
        <p:origin x="1620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02224BE-2078-4FFD-A1E9-D8C96EFD55C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64F6BD1-EEA0-49D7-8126-8446D500273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13028DC-E9DB-4378-8771-736D98131C35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33AC4BF-A772-483F-9311-CE21872FD2A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AC4BF-A772-483F-9311-CE21872FD2A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AC4BF-A772-483F-9311-CE21872FD2A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75FF-B357-4E27-8D7F-5E0A2862195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2B82-2EAD-4F82-BF7D-D686F4F719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75FF-B357-4E27-8D7F-5E0A2862195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2B82-2EAD-4F82-BF7D-D686F4F719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75FF-B357-4E27-8D7F-5E0A2862195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2B82-2EAD-4F82-BF7D-D686F4F719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4866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1048666" name="Date Placeholder 1048665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66ABCEB-ACFC-4714-9973-3DA970169C29}" type="datetime1"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 panose="020B0604020202020204" pitchFamily="34" charset="0"/>
              </a:rPr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48667" name="Slide Number Placeholder 104866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5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66ABCEB-ACFC-4714-9973-3DA970169C29}" type="slidenum"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 panose="020B0604020202020204" pitchFamily="34" charset="0"/>
              </a:rPr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48668" name="Footer Placeholder 104866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5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48583" name="Date Placeholder 104858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66ABCEB-ACFC-4714-9973-3DA970169C29}" type="datetime1"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 panose="020B0604020202020204" pitchFamily="34" charset="0"/>
              </a:rPr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48584" name="Slide Number Placeholder 104858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5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66ABCEB-ACFC-4714-9973-3DA970169C29}" type="slidenum"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 panose="020B0604020202020204" pitchFamily="34" charset="0"/>
              </a:rPr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48585" name="Footer Placeholder 104858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5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48676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048677" name="Date Placeholder 1048676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66ABCEB-ACFC-4714-9973-3DA970169C29}" type="datetime1"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 panose="020B0604020202020204" pitchFamily="34" charset="0"/>
              </a:rPr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48678" name="Slide Number Placeholder 1048677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5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66ABCEB-ACFC-4714-9973-3DA970169C29}" type="slidenum"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 panose="020B0604020202020204" pitchFamily="34" charset="0"/>
              </a:rPr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48679" name="Footer Placeholder 1048678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5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4863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4864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48641" name="Date Placeholder 1048640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66ABCEB-ACFC-4714-9973-3DA970169C29}" type="datetime1"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 panose="020B0604020202020204" pitchFamily="34" charset="0"/>
              </a:rPr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48642" name="Slide Number Placeholder 104864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5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66ABCEB-ACFC-4714-9973-3DA970169C29}" type="slidenum"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 panose="020B0604020202020204" pitchFamily="34" charset="0"/>
              </a:rPr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48643" name="Footer Placeholder 104864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5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4864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048646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4864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048648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48649" name="Date Placeholder 1048648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66ABCEB-ACFC-4714-9973-3DA970169C29}" type="datetime1"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 panose="020B0604020202020204" pitchFamily="34" charset="0"/>
              </a:rPr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48650" name="Slide Number Placeholder 1048649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5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66ABCEB-ACFC-4714-9973-3DA970169C29}" type="slidenum"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 panose="020B0604020202020204" pitchFamily="34" charset="0"/>
              </a:rPr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48651" name="Footer Placeholder 1048650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5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48653" name="Date Placeholder 104865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66ABCEB-ACFC-4714-9973-3DA970169C29}" type="datetime1"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 panose="020B0604020202020204" pitchFamily="34" charset="0"/>
              </a:rPr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48654" name="Slide Number Placeholder 104865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5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66ABCEB-ACFC-4714-9973-3DA970169C29}" type="slidenum"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 panose="020B0604020202020204" pitchFamily="34" charset="0"/>
              </a:rPr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48655" name="Footer Placeholder 104865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5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Date Placeholder 1048660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66ABCEB-ACFC-4714-9973-3DA970169C29}" type="datetime1"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 panose="020B0604020202020204" pitchFamily="34" charset="0"/>
              </a:rPr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48662" name="Slide Number Placeholder 104866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5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66ABCEB-ACFC-4714-9973-3DA970169C29}" type="slidenum"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 panose="020B0604020202020204" pitchFamily="34" charset="0"/>
              </a:rPr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48663" name="Footer Placeholder 104866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5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48686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4868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048688" name="Date Placeholder 1048687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66ABCEB-ACFC-4714-9973-3DA970169C29}" type="datetime1"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 panose="020B0604020202020204" pitchFamily="34" charset="0"/>
              </a:rPr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48689" name="Slide Number Placeholder 104868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5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66ABCEB-ACFC-4714-9973-3DA970169C29}" type="slidenum"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 panose="020B0604020202020204" pitchFamily="34" charset="0"/>
              </a:rPr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48690" name="Footer Placeholder 1048689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5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75FF-B357-4E27-8D7F-5E0A2862195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2B82-2EAD-4F82-BF7D-D686F4F719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48670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7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048672" name="Date Placeholder 1048671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66ABCEB-ACFC-4714-9973-3DA970169C29}" type="datetime1"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 panose="020B0604020202020204" pitchFamily="34" charset="0"/>
              </a:rPr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48673" name="Slide Number Placeholder 104867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5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66ABCEB-ACFC-4714-9973-3DA970169C29}" type="slidenum"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 panose="020B0604020202020204" pitchFamily="34" charset="0"/>
              </a:rPr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48674" name="Footer Placeholder 104867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5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4868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48682" name="Date Placeholder 104868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66ABCEB-ACFC-4714-9973-3DA970169C29}" type="datetime1"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 panose="020B0604020202020204" pitchFamily="34" charset="0"/>
              </a:rPr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48683" name="Slide Number Placeholder 104868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5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66ABCEB-ACFC-4714-9973-3DA970169C29}" type="slidenum"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 panose="020B0604020202020204" pitchFamily="34" charset="0"/>
              </a:rPr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48684" name="Footer Placeholder 104868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5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4865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48658" name="Date Placeholder 1048657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66ABCEB-ACFC-4714-9973-3DA970169C29}" type="datetime1"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 panose="020B0604020202020204" pitchFamily="34" charset="0"/>
              </a:rPr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48659" name="Slide Number Placeholder 104865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5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66ABCEB-ACFC-4714-9973-3DA970169C29}" type="slidenum"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 panose="020B0604020202020204" pitchFamily="34" charset="0"/>
              </a:rPr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48660" name="Footer Placeholder 1048659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5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66ABCEB-ACFC-4714-9973-3DA970169C29}" type="datetime1"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 panose="020B0604020202020204" pitchFamily="34" charset="0"/>
              </a:rPr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66ABCEB-ACFC-4714-9973-3DA970169C29}" type="slidenum"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 panose="020B0604020202020204" pitchFamily="34" charset="0"/>
              </a:rPr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75FF-B357-4E27-8D7F-5E0A2862195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2B82-2EAD-4F82-BF7D-D686F4F719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75FF-B357-4E27-8D7F-5E0A2862195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2B82-2EAD-4F82-BF7D-D686F4F719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75FF-B357-4E27-8D7F-5E0A28621951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2B82-2EAD-4F82-BF7D-D686F4F719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75FF-B357-4E27-8D7F-5E0A28621951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2B82-2EAD-4F82-BF7D-D686F4F719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75FF-B357-4E27-8D7F-5E0A28621951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2B82-2EAD-4F82-BF7D-D686F4F719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75FF-B357-4E27-8D7F-5E0A2862195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2B82-2EAD-4F82-BF7D-D686F4F719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75FF-B357-4E27-8D7F-5E0A2862195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2B82-2EAD-4F82-BF7D-D686F4F719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075FF-B357-4E27-8D7F-5E0A2862195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82B82-2EAD-4F82-BF7D-D686F4F719C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048575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1048577" name="Text Placeholder 104857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1048578" name="Date Placeholder 1048577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66ABCEB-ACFC-4714-9973-3DA970169C29}" type="datetime1"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 panose="020B0604020202020204" pitchFamily="34" charset="0"/>
              </a:rPr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48579" name="Footer Placeholder 1048578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5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48580" name="Slide Number Placeholder 104857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sym typeface="Arial" panose="020B0604020202020204" pitchFamily="34" charset="0"/>
              </a:defRPr>
            </a:lvl5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66ABCEB-ACFC-4714-9973-3DA970169C29}" type="slidenum"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 panose="020B0604020202020204" pitchFamily="34" charset="0"/>
              </a:rPr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2.png"/><Relationship Id="rId2" Type="http://schemas.openxmlformats.org/officeDocument/2006/relationships/oleObject" Target="../embeddings/oleObject1.bin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 rot="16200000">
            <a:off x="1042179" y="-1167714"/>
            <a:ext cx="6858000" cy="9144000"/>
            <a:chOff x="719" y="768"/>
            <a:chExt cx="15121" cy="10430"/>
          </a:xfrm>
        </p:grpSpPr>
        <p:sp>
          <p:nvSpPr>
            <p:cNvPr id="1034" name="Line 3"/>
            <p:cNvSpPr>
              <a:spLocks noChangeShapeType="1"/>
            </p:cNvSpPr>
            <p:nvPr/>
          </p:nvSpPr>
          <p:spPr bwMode="auto">
            <a:xfrm rot="5400000">
              <a:off x="8186" y="-5835"/>
              <a:ext cx="0" cy="14265"/>
            </a:xfrm>
            <a:prstGeom prst="line">
              <a:avLst/>
            </a:prstGeom>
            <a:noFill/>
            <a:ln w="101600">
              <a:solidFill>
                <a:srgbClr val="339966"/>
              </a:solidFill>
              <a:rou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35" name="Line 4"/>
            <p:cNvSpPr>
              <a:spLocks noChangeShapeType="1"/>
            </p:cNvSpPr>
            <p:nvPr/>
          </p:nvSpPr>
          <p:spPr bwMode="auto">
            <a:xfrm rot="5400000">
              <a:off x="8367" y="-6362"/>
              <a:ext cx="0" cy="14613"/>
            </a:xfrm>
            <a:prstGeom prst="line">
              <a:avLst/>
            </a:prstGeom>
            <a:noFill/>
            <a:ln w="203200">
              <a:solidFill>
                <a:srgbClr val="1E99D6"/>
              </a:solidFill>
              <a:rou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36" name="Line 5"/>
            <p:cNvSpPr>
              <a:spLocks noChangeShapeType="1"/>
            </p:cNvSpPr>
            <p:nvPr/>
          </p:nvSpPr>
          <p:spPr bwMode="auto">
            <a:xfrm rot="5400000">
              <a:off x="8190" y="-6167"/>
              <a:ext cx="0" cy="14613"/>
            </a:xfrm>
            <a:prstGeom prst="line">
              <a:avLst/>
            </a:prstGeom>
            <a:noFill/>
            <a:ln w="114300">
              <a:solidFill>
                <a:srgbClr val="FFFF00"/>
              </a:solidFill>
              <a:rou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37" name="Line 6"/>
            <p:cNvSpPr>
              <a:spLocks noChangeShapeType="1"/>
            </p:cNvSpPr>
            <p:nvPr/>
          </p:nvSpPr>
          <p:spPr bwMode="auto">
            <a:xfrm rot="-5400000">
              <a:off x="8186" y="3509"/>
              <a:ext cx="0" cy="14265"/>
            </a:xfrm>
            <a:prstGeom prst="line">
              <a:avLst/>
            </a:prstGeom>
            <a:noFill/>
            <a:ln w="127000">
              <a:solidFill>
                <a:srgbClr val="339966"/>
              </a:solidFill>
              <a:rou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38" name="Line 7"/>
            <p:cNvSpPr>
              <a:spLocks noChangeShapeType="1"/>
            </p:cNvSpPr>
            <p:nvPr/>
          </p:nvSpPr>
          <p:spPr bwMode="auto">
            <a:xfrm rot="-5400000">
              <a:off x="8361" y="3706"/>
              <a:ext cx="0" cy="14613"/>
            </a:xfrm>
            <a:prstGeom prst="line">
              <a:avLst/>
            </a:prstGeom>
            <a:noFill/>
            <a:ln w="203200">
              <a:solidFill>
                <a:srgbClr val="1E99D6"/>
              </a:solidFill>
              <a:rou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39" name="Line 8"/>
            <p:cNvSpPr>
              <a:spLocks noChangeShapeType="1"/>
            </p:cNvSpPr>
            <p:nvPr/>
          </p:nvSpPr>
          <p:spPr bwMode="auto">
            <a:xfrm rot="-5400000">
              <a:off x="8190" y="3531"/>
              <a:ext cx="0" cy="14613"/>
            </a:xfrm>
            <a:prstGeom prst="line">
              <a:avLst/>
            </a:prstGeom>
            <a:noFill/>
            <a:ln w="114300">
              <a:solidFill>
                <a:srgbClr val="FFFF00"/>
              </a:solidFill>
              <a:rou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40" name="Line 9"/>
            <p:cNvSpPr>
              <a:spLocks noChangeShapeType="1"/>
            </p:cNvSpPr>
            <p:nvPr/>
          </p:nvSpPr>
          <p:spPr bwMode="auto">
            <a:xfrm rot="10800000">
              <a:off x="15319" y="1140"/>
              <a:ext cx="0" cy="9811"/>
            </a:xfrm>
            <a:prstGeom prst="line">
              <a:avLst/>
            </a:prstGeom>
            <a:noFill/>
            <a:ln w="101600">
              <a:solidFill>
                <a:srgbClr val="339966"/>
              </a:solidFill>
              <a:rou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41" name="Line 10"/>
            <p:cNvSpPr>
              <a:spLocks noChangeShapeType="1"/>
            </p:cNvSpPr>
            <p:nvPr/>
          </p:nvSpPr>
          <p:spPr bwMode="auto">
            <a:xfrm rot="10800000">
              <a:off x="15667" y="769"/>
              <a:ext cx="4" cy="9846"/>
            </a:xfrm>
            <a:prstGeom prst="line">
              <a:avLst/>
            </a:prstGeom>
            <a:noFill/>
            <a:ln w="203200">
              <a:solidFill>
                <a:srgbClr val="1E99D6"/>
              </a:solidFill>
              <a:rou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42" name="Line 11"/>
            <p:cNvSpPr>
              <a:spLocks noChangeShapeType="1"/>
            </p:cNvSpPr>
            <p:nvPr/>
          </p:nvSpPr>
          <p:spPr bwMode="auto">
            <a:xfrm rot="10800000">
              <a:off x="15494" y="954"/>
              <a:ext cx="0" cy="10182"/>
            </a:xfrm>
            <a:prstGeom prst="line">
              <a:avLst/>
            </a:prstGeom>
            <a:noFill/>
            <a:ln w="114300">
              <a:solidFill>
                <a:srgbClr val="FFFF00"/>
              </a:solidFill>
              <a:rou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43" name="Line 12"/>
            <p:cNvSpPr>
              <a:spLocks noChangeShapeType="1"/>
            </p:cNvSpPr>
            <p:nvPr/>
          </p:nvSpPr>
          <p:spPr bwMode="auto">
            <a:xfrm flipH="1">
              <a:off x="890" y="769"/>
              <a:ext cx="4" cy="10198"/>
            </a:xfrm>
            <a:prstGeom prst="line">
              <a:avLst/>
            </a:prstGeom>
            <a:noFill/>
            <a:ln w="203200">
              <a:solidFill>
                <a:srgbClr val="1E99D6"/>
              </a:solidFill>
              <a:rou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44" name="Line 13"/>
            <p:cNvSpPr>
              <a:spLocks noChangeShapeType="1"/>
            </p:cNvSpPr>
            <p:nvPr/>
          </p:nvSpPr>
          <p:spPr bwMode="auto">
            <a:xfrm>
              <a:off x="1068" y="1015"/>
              <a:ext cx="0" cy="10183"/>
            </a:xfrm>
            <a:prstGeom prst="line">
              <a:avLst/>
            </a:prstGeom>
            <a:noFill/>
            <a:ln w="114300">
              <a:solidFill>
                <a:srgbClr val="FFFF00"/>
              </a:solidFill>
              <a:rou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45" name="Line 14"/>
            <p:cNvSpPr>
              <a:spLocks noChangeShapeType="1"/>
            </p:cNvSpPr>
            <p:nvPr/>
          </p:nvSpPr>
          <p:spPr bwMode="auto">
            <a:xfrm rot="5400000">
              <a:off x="-3664" y="6046"/>
              <a:ext cx="9811" cy="0"/>
            </a:xfrm>
            <a:prstGeom prst="line">
              <a:avLst/>
            </a:prstGeom>
            <a:noFill/>
            <a:ln w="101600">
              <a:solidFill>
                <a:srgbClr val="339966"/>
              </a:solidFill>
              <a:rou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46" name="Rectangle 15"/>
            <p:cNvSpPr>
              <a:spLocks noChangeArrowheads="1"/>
            </p:cNvSpPr>
            <p:nvPr/>
          </p:nvSpPr>
          <p:spPr bwMode="auto">
            <a:xfrm rot="5400000">
              <a:off x="697" y="791"/>
              <a:ext cx="740" cy="696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rgbClr val="339966"/>
              </a:solidFill>
              <a:miter lim="800000"/>
            </a:ln>
          </p:spPr>
          <p:txBody>
            <a:bodyPr/>
            <a:lstStyle/>
            <a:p>
              <a:pPr eaLnBrk="1" hangingPunct="1"/>
              <a:endParaRPr lang="en-US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047" name="Rectangle 16"/>
            <p:cNvSpPr>
              <a:spLocks noChangeArrowheads="1"/>
            </p:cNvSpPr>
            <p:nvPr/>
          </p:nvSpPr>
          <p:spPr bwMode="auto">
            <a:xfrm rot="5400000">
              <a:off x="15122" y="790"/>
              <a:ext cx="740" cy="696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rgbClr val="339966"/>
              </a:solidFill>
              <a:miter lim="800000"/>
            </a:ln>
          </p:spPr>
          <p:txBody>
            <a:bodyPr/>
            <a:lstStyle/>
            <a:p>
              <a:pPr eaLnBrk="1" hangingPunct="1"/>
              <a:endParaRPr lang="en-US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048" name="Rectangle 17"/>
            <p:cNvSpPr>
              <a:spLocks noChangeArrowheads="1"/>
            </p:cNvSpPr>
            <p:nvPr/>
          </p:nvSpPr>
          <p:spPr bwMode="auto">
            <a:xfrm rot="5400000">
              <a:off x="697" y="10480"/>
              <a:ext cx="740" cy="696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rgbClr val="339966"/>
              </a:solidFill>
              <a:miter lim="800000"/>
            </a:ln>
          </p:spPr>
          <p:txBody>
            <a:bodyPr/>
            <a:lstStyle/>
            <a:p>
              <a:pPr eaLnBrk="1" hangingPunct="1"/>
              <a:endParaRPr lang="en-US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049" name="Rectangle 18"/>
            <p:cNvSpPr>
              <a:spLocks noChangeArrowheads="1"/>
            </p:cNvSpPr>
            <p:nvPr/>
          </p:nvSpPr>
          <p:spPr bwMode="auto">
            <a:xfrm rot="5400000">
              <a:off x="15122" y="10480"/>
              <a:ext cx="740" cy="696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rgbClr val="339966"/>
              </a:solidFill>
              <a:miter lim="800000"/>
            </a:ln>
          </p:spPr>
          <p:txBody>
            <a:bodyPr/>
            <a:lstStyle/>
            <a:p>
              <a:pPr eaLnBrk="1" hangingPunct="1"/>
              <a:endParaRPr lang="en-US" altLang="en-US" dirty="0">
                <a:latin typeface="Calibri" panose="020F0502020204030204" pitchFamily="34" charset="0"/>
              </a:endParaRPr>
            </a:p>
          </p:txBody>
        </p:sp>
      </p:grpSp>
      <p:pic>
        <p:nvPicPr>
          <p:cNvPr id="1028" name="Picture 19" descr="flag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68313" y="333375"/>
            <a:ext cx="1928812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164388" y="476250"/>
          <a:ext cx="1214437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Photo Editor Photo" r:id="rId2" imgW="4200525" imgH="4581525" progId="">
                  <p:embed/>
                </p:oleObj>
              </mc:Choice>
              <mc:Fallback>
                <p:oleObj name="Photo Editor Photo" r:id="rId2" imgW="4200525" imgH="4581525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476250"/>
                        <a:ext cx="1214437" cy="1246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2124075" y="765175"/>
            <a:ext cx="5470525" cy="1323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r-FR" altLang="en-US" sz="3200" b="1" dirty="0">
                <a:solidFill>
                  <a:srgbClr val="0000FF"/>
                </a:solidFill>
                <a:latin typeface="Calibri" panose="020F0502020204030204" pitchFamily="34" charset="0"/>
              </a:rPr>
              <a:t>REPUBULIKA Y’U RWANDA</a:t>
            </a:r>
            <a:endParaRPr lang="fr-FR" altLang="en-US" sz="3200" b="1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fr-FR" altLang="en-US" sz="3200" b="1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Sous-titre 2"/>
          <p:cNvSpPr txBox="1"/>
          <p:nvPr/>
        </p:nvSpPr>
        <p:spPr>
          <a:xfrm>
            <a:off x="3260090" y="5001260"/>
            <a:ext cx="5071745" cy="977900"/>
          </a:xfrm>
          <a:prstGeom prst="rect">
            <a:avLst/>
          </a:prstGeom>
        </p:spPr>
        <p:txBody>
          <a:bodyPr/>
          <a:lstStyle/>
          <a:p>
            <a:pPr marL="274320" indent="-274320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altLang="fr-FR" sz="2400" b="1" dirty="0">
                <a:solidFill>
                  <a:srgbClr val="00B050"/>
                </a:solidFill>
                <a:latin typeface="+mn-lt"/>
              </a:rPr>
              <a:t>Biteguwe na:  </a:t>
            </a:r>
            <a:endParaRPr lang="en-US" altLang="fr-FR" sz="2400" b="1" dirty="0">
              <a:solidFill>
                <a:srgbClr val="00B050"/>
              </a:solidFill>
              <a:latin typeface="+mn-lt"/>
            </a:endParaRPr>
          </a:p>
          <a:p>
            <a:pPr marL="274320" indent="-274320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altLang="fr-FR" sz="2400" b="1" dirty="0">
                <a:solidFill>
                  <a:srgbClr val="00B050"/>
                </a:solidFill>
                <a:latin typeface="+mn-lt"/>
              </a:rPr>
              <a:t>HABARUREMA Denys</a:t>
            </a:r>
            <a:endParaRPr lang="en-US" altLang="fr-FR" sz="2400" b="1" dirty="0">
              <a:solidFill>
                <a:srgbClr val="00B050"/>
              </a:solidFill>
              <a:latin typeface="+mn-lt"/>
            </a:endParaRPr>
          </a:p>
          <a:p>
            <a:pPr marL="274320" indent="-274320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altLang="fr-FR" sz="2400" b="1" dirty="0">
                <a:solidFill>
                  <a:srgbClr val="00B050"/>
                </a:solidFill>
                <a:latin typeface="+mn-lt"/>
              </a:rPr>
              <a:t>Umuyobozi w’Ishami ry’Uburezi</a:t>
            </a:r>
            <a:endParaRPr lang="en-US" altLang="fr-FR" sz="24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031" name="Rectangle 25"/>
          <p:cNvSpPr>
            <a:spLocks noChangeArrowheads="1"/>
          </p:cNvSpPr>
          <p:nvPr/>
        </p:nvSpPr>
        <p:spPr bwMode="auto">
          <a:xfrm>
            <a:off x="2339975" y="1484313"/>
            <a:ext cx="5256213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r-FR" altLang="en-US" sz="2400" b="1" dirty="0">
                <a:solidFill>
                  <a:srgbClr val="0000FF"/>
                </a:solidFill>
                <a:latin typeface="Verdana" panose="020B0604030504040204" pitchFamily="34" charset="0"/>
              </a:rPr>
              <a:t>INTARA Y’IBURENGERAZUBA</a:t>
            </a:r>
            <a:endParaRPr lang="fr-FR" altLang="en-US" sz="2400" b="1" dirty="0">
              <a:solidFill>
                <a:srgbClr val="0000FF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fr-FR" altLang="en-US" sz="2400" b="1" dirty="0">
                <a:solidFill>
                  <a:srgbClr val="0000FF"/>
                </a:solidFill>
                <a:latin typeface="Verdana" panose="020B0604030504040204" pitchFamily="34" charset="0"/>
              </a:rPr>
              <a:t>AKARERE KA NGORORERO</a:t>
            </a:r>
            <a:endParaRPr lang="fr-FR" altLang="en-US" sz="2400" b="1" dirty="0">
              <a:solidFill>
                <a:srgbClr val="0000FF"/>
              </a:solidFill>
              <a:latin typeface="Verdana" panose="020B0604030504040204" pitchFamily="34" charset="0"/>
            </a:endParaRPr>
          </a:p>
        </p:txBody>
      </p:sp>
      <p:sp>
        <p:nvSpPr>
          <p:cNvPr id="27" name="Plaque 26"/>
          <p:cNvSpPr/>
          <p:nvPr/>
        </p:nvSpPr>
        <p:spPr>
          <a:xfrm>
            <a:off x="626745" y="2730500"/>
            <a:ext cx="7719695" cy="2039620"/>
          </a:xfrm>
          <a:prstGeom prst="plaque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3200" b="1" kern="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Ishusho</a:t>
            </a:r>
            <a:r>
              <a:rPr lang="en-GB" altLang="en-US" sz="3200" b="1" kern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GB" altLang="en-US" sz="3200" b="1" kern="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y’uburezi</a:t>
            </a:r>
            <a:r>
              <a:rPr lang="en-GB" altLang="en-US" sz="3200" b="1" kern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GB" altLang="en-US" sz="3200" b="1" kern="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kuwa</a:t>
            </a:r>
            <a:r>
              <a:rPr lang="en-US" sz="3200" b="1" kern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13</a:t>
            </a:r>
            <a:r>
              <a:rPr lang="en-GB" altLang="en-US" sz="3200" b="1" kern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/</a:t>
            </a:r>
            <a:r>
              <a:rPr lang="en-US" altLang="en-GB" sz="3200" b="1" kern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05</a:t>
            </a:r>
            <a:r>
              <a:rPr lang="en-GB" altLang="en-US" sz="3200" b="1" kern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/202</a:t>
            </a:r>
            <a:r>
              <a:rPr lang="en-US" altLang="en-GB" sz="3200" b="1" kern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5</a:t>
            </a:r>
            <a:endParaRPr lang="en-US" altLang="en-GB" sz="3200" b="1" kern="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b="1"/>
              <a:t>Intebe nshya zikenewe</a:t>
            </a:r>
            <a:endParaRPr lang="en-US" b="1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1600200"/>
          <a:ext cx="757047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1130"/>
                <a:gridCol w="3609340"/>
              </a:tblGrid>
              <a:tr h="370840">
                <a:tc>
                  <a:txBody>
                    <a:bodyPr/>
                    <a:p>
                      <a:r>
                        <a:rPr lang="en-US" sz="2800" dirty="0"/>
                        <a:t>IKICIRO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en-US" sz="2800" dirty="0"/>
                        <a:t>UMUBARE W’INTEBE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p>
                      <a:r>
                        <a:rPr lang="en-US" sz="2800" dirty="0"/>
                        <a:t>AMASHURI Y’INSHUKE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en-US" sz="2800" dirty="0"/>
                        <a:t>4,866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p>
                      <a:r>
                        <a:rPr lang="en-US" sz="2800" dirty="0"/>
                        <a:t>AMASHURI ABANZA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en-US" sz="2800" dirty="0"/>
                        <a:t>4,423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p>
                      <a:r>
                        <a:rPr lang="en-US" sz="2800" dirty="0"/>
                        <a:t>AMASHURI YISUMBUYE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en-US" sz="2800" dirty="0"/>
                        <a:t>2,252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p>
                      <a:r>
                        <a:rPr lang="en-US" sz="2800" dirty="0"/>
                        <a:t>AMASHURI YA TEKINIKI,IMYUGA N’UBUMENYINGIRO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en-US" sz="2800" dirty="0"/>
                        <a:t>320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p>
                      <a:r>
                        <a:rPr lang="en-US" sz="2800" dirty="0"/>
                        <a:t>YOSE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en-US" sz="2800" dirty="0"/>
                        <a:t>11,861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AMAZI N’AMASHANYARAZI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Ibigo</a:t>
            </a:r>
            <a:r>
              <a:rPr lang="en-US" dirty="0"/>
              <a:t> </a:t>
            </a:r>
            <a:r>
              <a:rPr lang="en-US" dirty="0" err="1"/>
              <a:t>bifite</a:t>
            </a:r>
            <a:r>
              <a:rPr lang="en-US" dirty="0"/>
              <a:t> </a:t>
            </a:r>
            <a:r>
              <a:rPr lang="en-US" dirty="0" err="1"/>
              <a:t>amazi</a:t>
            </a:r>
            <a:r>
              <a:rPr lang="en-US" dirty="0"/>
              <a:t> </a:t>
            </a:r>
            <a:r>
              <a:rPr lang="en-US" dirty="0" err="1"/>
              <a:t>ku</a:t>
            </a:r>
            <a:r>
              <a:rPr lang="en-US" dirty="0"/>
              <a:t> </a:t>
            </a:r>
            <a:r>
              <a:rPr lang="en-US" dirty="0" err="1"/>
              <a:t>ishuri</a:t>
            </a:r>
            <a:r>
              <a:rPr lang="en-US" dirty="0"/>
              <a:t>: 112/136= 82.35%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Ibigo</a:t>
            </a:r>
            <a:r>
              <a:rPr lang="en-US" dirty="0"/>
              <a:t> </a:t>
            </a:r>
            <a:r>
              <a:rPr lang="en-US" dirty="0" err="1"/>
              <a:t>bidafite</a:t>
            </a:r>
            <a:r>
              <a:rPr lang="en-US" dirty="0"/>
              <a:t> </a:t>
            </a:r>
            <a:r>
              <a:rPr lang="en-US" dirty="0" err="1"/>
              <a:t>amazi</a:t>
            </a:r>
            <a:r>
              <a:rPr lang="en-US" dirty="0"/>
              <a:t> </a:t>
            </a:r>
            <a:r>
              <a:rPr lang="en-US" dirty="0" err="1"/>
              <a:t>ku</a:t>
            </a:r>
            <a:r>
              <a:rPr lang="en-US" dirty="0"/>
              <a:t> </a:t>
            </a:r>
            <a:r>
              <a:rPr lang="en-US" dirty="0" err="1"/>
              <a:t>ishuri</a:t>
            </a:r>
            <a:r>
              <a:rPr lang="en-US" dirty="0"/>
              <a:t>: 24/136=17.64%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Ibigo</a:t>
            </a:r>
            <a:r>
              <a:rPr lang="en-US" dirty="0"/>
              <a:t> </a:t>
            </a:r>
            <a:r>
              <a:rPr lang="en-US" dirty="0" err="1"/>
              <a:t>bifite</a:t>
            </a:r>
            <a:r>
              <a:rPr lang="en-US" dirty="0"/>
              <a:t> amashanyarazi:109/136=80.15%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Ibigo</a:t>
            </a:r>
            <a:r>
              <a:rPr lang="en-US" dirty="0"/>
              <a:t> </a:t>
            </a:r>
            <a:r>
              <a:rPr lang="en-US" dirty="0" err="1"/>
              <a:t>bidafite</a:t>
            </a:r>
            <a:r>
              <a:rPr lang="en-US" dirty="0"/>
              <a:t> </a:t>
            </a:r>
            <a:r>
              <a:rPr lang="en-US" dirty="0" err="1"/>
              <a:t>amashanyarazi</a:t>
            </a:r>
            <a:r>
              <a:rPr lang="en-US" dirty="0"/>
              <a:t>: 27/136=19.85%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10748"/>
          </a:xfrm>
        </p:spPr>
        <p:txBody>
          <a:bodyPr/>
          <a:lstStyle/>
          <a:p>
            <a:r>
              <a:rPr lang="en-US" dirty="0" err="1"/>
              <a:t>Ibibazo</a:t>
            </a:r>
            <a:r>
              <a:rPr lang="en-US" dirty="0"/>
              <a:t> </a:t>
            </a:r>
            <a:r>
              <a:rPr lang="en-US" dirty="0" err="1"/>
              <a:t>biri</a:t>
            </a:r>
            <a:r>
              <a:rPr lang="en-US" dirty="0"/>
              <a:t> mu </a:t>
            </a:r>
            <a:r>
              <a:rPr lang="en-US" dirty="0" err="1"/>
              <a:t>burezi</a:t>
            </a:r>
            <a:r>
              <a:rPr lang="en-US" dirty="0"/>
              <a:t> muri </a:t>
            </a:r>
            <a:r>
              <a:rPr lang="en-US" dirty="0" err="1"/>
              <a:t>rusange</a:t>
            </a:r>
            <a:endParaRPr lang="en-US" dirty="0"/>
          </a:p>
        </p:txBody>
      </p:sp>
      <p:graphicFrame>
        <p:nvGraphicFramePr>
          <p:cNvPr id="5" name="Table 5"/>
          <p:cNvGraphicFramePr>
            <a:graphicFrameLocks noGrp="1"/>
          </p:cNvGraphicFramePr>
          <p:nvPr>
            <p:ph idx="1"/>
          </p:nvPr>
        </p:nvGraphicFramePr>
        <p:xfrm>
          <a:off x="457200" y="1263805"/>
          <a:ext cx="8158976" cy="3994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712"/>
                <a:gridCol w="3546088"/>
                <a:gridCol w="2057400"/>
                <a:gridCol w="1986776"/>
              </a:tblGrid>
              <a:tr h="365105">
                <a:tc>
                  <a:txBody>
                    <a:bodyPr/>
                    <a:lstStyle/>
                    <a:p>
                      <a:r>
                        <a:rPr lang="en-US" sz="1600" dirty="0"/>
                        <a:t>No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Ikibazo</a:t>
                      </a:r>
                      <a:r>
                        <a:rPr lang="en-US" sz="1600" dirty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Icyakozwe</a:t>
                      </a:r>
                      <a:r>
                        <a:rPr lang="en-US" sz="1600" dirty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Igikenewe</a:t>
                      </a:r>
                      <a:r>
                        <a:rPr lang="en-US" sz="1600" dirty="0"/>
                        <a:t> </a:t>
                      </a:r>
                      <a:endParaRPr lang="en-US" sz="1600" dirty="0"/>
                    </a:p>
                  </a:txBody>
                  <a:tcPr/>
                </a:tc>
              </a:tr>
              <a:tr h="1069039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Ibyumba by’amashuri  bishaje cyane bikeneye gusenywa bigasimbuzwa ibishya n'ibyumba  bikeneye kuvugururwa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Kubarura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ibyo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byumba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Kubaka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ibyumba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by’amashuri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269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bishya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bisimbura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ibishaje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no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kuvugurura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ibyumba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519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6350" marR="6350" marT="6350" marB="0" anchor="ctr"/>
                </a:tc>
              </a:tr>
              <a:tr h="1069039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Ubucucike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mu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mashuri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Kugaragaza ibyumba by'amashuri bikenewe kugira ngo ubwo bucucike bugabanuke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Hakenewe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kubakwa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ibyumba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bishya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</a:tr>
              <a:tr h="1334570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Gahunda yo kwiga mu buryo bwa Single shift itari hose mu bigo by'amashuri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Kubarura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ibyumba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by'amashuri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bikenewe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kugura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ngo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iyo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gahunda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ishyirwe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mu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bikorwa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hose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Hakenewe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ibyumba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bishya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440 kugira ngo double shift iveho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98447"/>
          </a:xfrm>
        </p:spPr>
        <p:txBody>
          <a:bodyPr/>
          <a:lstStyle/>
          <a:p>
            <a:r>
              <a:rPr lang="en-US" sz="4000" dirty="0" err="1"/>
              <a:t>Ibibazo</a:t>
            </a:r>
            <a:r>
              <a:rPr lang="en-US" sz="4000" dirty="0"/>
              <a:t> </a:t>
            </a:r>
            <a:r>
              <a:rPr lang="en-US" sz="4000" dirty="0" err="1"/>
              <a:t>biri</a:t>
            </a:r>
            <a:r>
              <a:rPr lang="en-US" sz="4000" dirty="0"/>
              <a:t> mu </a:t>
            </a:r>
            <a:r>
              <a:rPr lang="en-US" sz="4000" dirty="0" err="1"/>
              <a:t>burezi</a:t>
            </a:r>
            <a:endParaRPr lang="en-US" sz="4000" dirty="0"/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ph idx="1"/>
          </p:nvPr>
        </p:nvGraphicFramePr>
        <p:xfrm>
          <a:off x="527824" y="773084"/>
          <a:ext cx="8158976" cy="5977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010"/>
                <a:gridCol w="1937744"/>
                <a:gridCol w="1945178"/>
                <a:gridCol w="3882044"/>
              </a:tblGrid>
              <a:tr h="32146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IKIBAZO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ICYAGIKOZWEHO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IGIKENEWE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156552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Abarimu n’abakozi bo mu buyobozi bw’amashuri batari baboneka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Gusaba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abo bakozi muri REB na RTB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Kubona abo barimu n’abakozi 145 kugira ngo bunganire abahari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</a:tr>
              <a:tr h="1015896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Umubare munini w'abarimu batize uburezi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kubarura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abatarize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uburezi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bigisha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mu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mashuri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y’inshuke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n’abanza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(855)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Guhugura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abo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barimu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buryo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bwo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kwigisha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amasomo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yaratangiye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azatangwa mu byiciro bibiri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</a:tr>
              <a:tr h="763565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Ibigo bya 9&amp;12ybe bitagira laboratories 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Kumenya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ibigo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bidafite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laboratories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Kubakirwa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sciences laboratories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haherewe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bigo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10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bifite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amashimi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y’ubumenyi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</a:tr>
              <a:tr h="763565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Imirenge idafite TVET Schools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Kugaragariza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RTB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ahakenewe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gushyirwa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TVET wing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Gushyira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TVET Wings mu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Mirenge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zitarimo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Gatumba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Muhororo,Ngororero,Kabaya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9304"/>
          </a:xfrm>
        </p:spPr>
        <p:txBody>
          <a:bodyPr/>
          <a:lstStyle/>
          <a:p>
            <a:r>
              <a:rPr lang="en-US" dirty="0" err="1"/>
              <a:t>Ibibazo</a:t>
            </a:r>
            <a:r>
              <a:rPr lang="en-US" dirty="0"/>
              <a:t> </a:t>
            </a:r>
            <a:r>
              <a:rPr lang="en-US" dirty="0" err="1"/>
              <a:t>biri</a:t>
            </a:r>
            <a:r>
              <a:rPr lang="en-US" dirty="0"/>
              <a:t> mu </a:t>
            </a:r>
            <a:r>
              <a:rPr lang="en-US" dirty="0" err="1"/>
              <a:t>burezi</a:t>
            </a:r>
            <a:endParaRPr lang="en-US" dirty="0"/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ph idx="1"/>
          </p:nvPr>
        </p:nvGraphicFramePr>
        <p:xfrm>
          <a:off x="457200" y="773151"/>
          <a:ext cx="8229600" cy="5749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054"/>
                <a:gridCol w="3218985"/>
                <a:gridCol w="1955181"/>
                <a:gridCol w="2412380"/>
              </a:tblGrid>
              <a:tr h="45160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IKIBAZO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ICYAGIKOZWEHO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IGIKENEWE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1601568">
                <a:tc>
                  <a:txBody>
                    <a:bodyPr/>
                    <a:lstStyle/>
                    <a:p>
                      <a:r>
                        <a:rPr lang="en-US" sz="1600" dirty="0"/>
                        <a:t>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Ibigo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by'amashuri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bitagira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mudasobwa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 OLPC&amp; Laptops za smart classrooms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Kubarura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ibigo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bidafite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OLPC (54)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smart classroom (33)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Gusaba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REB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gutanga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smart classrooms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OLPC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Guha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ibigo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by'amashuri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abanza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OLPC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smart classrooms mu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mashuri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yisumbuye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</a:tr>
              <a:tr h="1288415">
                <a:tc>
                  <a:txBody>
                    <a:bodyPr/>
                    <a:lstStyle/>
                    <a:p>
                      <a:r>
                        <a:rPr lang="en-US" sz="1600" dirty="0"/>
                        <a:t>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Ibigo by’amashuri bifatite amazi n’amashanyarazi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Kubarura ibyo bigo no kubishyira muri gahunda y’ibizagezwaho amazi n’amashyanyarazi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Kugeza amazi ku bigo 24 n’amashanyarazi ku bigo 27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</a:tr>
              <a:tr h="802640">
                <a:tc>
                  <a:txBody>
                    <a:bodyPr/>
                    <a:lstStyle/>
                    <a:p>
                      <a:r>
                        <a:rPr lang="en-US" sz="1600" dirty="0"/>
                        <a:t>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Ibigo by’amashuri bifite ibikoni bishaje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Kubarura ibyo bigo no kubimenyesha Mineduc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Gukora ubuvugizi ibyo bigo 4 bikubakirwa ibikoni ( GS kamashi, GS Kinanira, GS Ruhunga c, ES Kavumu), GS Rususa kigiye kubakwa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</a:tr>
              <a:tr h="8026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600" dirty="0"/>
                        <a:t>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p>
                      <a:pPr algn="l" fontAlgn="t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Ibigo bitagerwaho imihanda, n’ibiraro byatwawe n’ibiza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p>
                      <a:pPr algn="l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Kumenya ibigo bitagerwaho imihanda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p>
                      <a:pPr algn="l" fontAlgn="t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Kugeza imihanda ku bigo 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</a:tr>
              <a:tr h="8026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600" dirty="0"/>
                        <a:t>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p>
                      <a:pPr algn="l" fontAlgn="t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Ubushobozi buke bw’amashuri butuma bigira imyenda bitabasha kwishyura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p>
                      <a:pPr algn="l" fontAlgn="b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p>
                      <a:pPr algn="l" fontAlgn="t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Kongera amafaranga ya capitation grant na school feeding ibigo bigenerwa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605790"/>
          </a:xfrm>
        </p:spPr>
        <p:txBody>
          <a:bodyPr/>
          <a:p>
            <a:r>
              <a:rPr lang="en-US"/>
              <a:t>Amafoto agaragaza ubucucike</a:t>
            </a:r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99160" y="444500"/>
            <a:ext cx="4798695" cy="3308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145" y="2935605"/>
            <a:ext cx="6451600" cy="483870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4495800" y="6379845"/>
            <a:ext cx="39376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highlight>
                  <a:srgbClr val="FFFF00"/>
                </a:highlight>
              </a:rPr>
              <a:t>GS KAVUMU B/MATYAZO Sector</a:t>
            </a:r>
            <a:endParaRPr lang="en-US">
              <a:highlight>
                <a:srgbClr val="FFFF00"/>
              </a:highlight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4742815" y="2190750"/>
            <a:ext cx="34086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highlight>
                  <a:srgbClr val="FFFF00"/>
                </a:highlight>
              </a:rPr>
              <a:t>GS KANOGO/MUHORORO Sector</a:t>
            </a:r>
            <a:endParaRPr lang="en-US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67055" y="356870"/>
            <a:ext cx="6033770" cy="45256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0" y="3813175"/>
            <a:ext cx="6604000" cy="2971800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633095" y="3002915"/>
            <a:ext cx="34537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highlight>
                  <a:srgbClr val="FFFF00"/>
                </a:highlight>
              </a:rPr>
              <a:t>CS KUNTURO/MATYAZO Sector</a:t>
            </a:r>
            <a:r>
              <a:rPr lang="en-US">
                <a:solidFill>
                  <a:srgbClr val="FFFF00"/>
                </a:solidFill>
                <a:highlight>
                  <a:srgbClr val="FFFF00"/>
                </a:highlight>
              </a:rPr>
              <a:t>S KUNTURO/MATYAZO Secto</a:t>
            </a:r>
            <a:r>
              <a:rPr lang="en-US">
                <a:solidFill>
                  <a:srgbClr val="FFFF00"/>
                </a:solidFill>
              </a:rPr>
              <a:t>r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2997835" y="5755640"/>
            <a:ext cx="35325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highlight>
                  <a:srgbClr val="FFFF00"/>
                </a:highlight>
              </a:rPr>
              <a:t>CS KAZABE/NGORORERO Sector</a:t>
            </a:r>
            <a:endParaRPr lang="en-US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Ibyumba bikeneye gusimbuzwa</a:t>
            </a:r>
            <a:endParaRPr lang="en-US"/>
          </a:p>
        </p:txBody>
      </p:sp>
      <p:pic>
        <p:nvPicPr>
          <p:cNvPr id="12" name="Content Placeholder 1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32000" y="1903730"/>
            <a:ext cx="7112000" cy="3200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55" y="1670050"/>
            <a:ext cx="3487420" cy="3195955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851535" y="434467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highlight>
                  <a:srgbClr val="FFFF00"/>
                </a:highlight>
              </a:rPr>
              <a:t>CS MUTAKE/ Kavumu Sector</a:t>
            </a:r>
            <a:endParaRPr lang="en-US">
              <a:highlight>
                <a:srgbClr val="FFFF00"/>
              </a:highlight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4529455" y="449770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highlight>
                  <a:srgbClr val="FFFF00"/>
                </a:highlight>
              </a:rPr>
              <a:t>GS RURIMBA/ Kageyo Sector</a:t>
            </a:r>
            <a:endParaRPr lang="en-US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822960" y="1543051"/>
            <a:ext cx="6769826" cy="39469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71568"/>
          </a:xfrm>
        </p:spPr>
        <p:txBody>
          <a:bodyPr/>
          <a:lstStyle/>
          <a:p>
            <a:r>
              <a:rPr lang="en-GB" b="1" dirty="0" err="1"/>
              <a:t>Ibigo</a:t>
            </a:r>
            <a:r>
              <a:rPr lang="en-GB" b="1" dirty="0"/>
              <a:t> </a:t>
            </a:r>
            <a:r>
              <a:rPr lang="en-GB" b="1" dirty="0" err="1"/>
              <a:t>by’amashuri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136824"/>
          <a:ext cx="6651625" cy="5340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3038"/>
                <a:gridCol w="2528570"/>
              </a:tblGrid>
              <a:tr h="433889">
                <a:tc>
                  <a:txBody>
                    <a:bodyPr/>
                    <a:lstStyle/>
                    <a:p>
                      <a:r>
                        <a:rPr lang="en-GB" sz="2000" dirty="0" err="1"/>
                        <a:t>Ikiciro</a:t>
                      </a:r>
                      <a:r>
                        <a:rPr lang="en-GB" sz="2000" dirty="0"/>
                        <a:t>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err="1"/>
                        <a:t>Umubare</a:t>
                      </a:r>
                      <a:r>
                        <a:rPr lang="en-GB" sz="2000" dirty="0"/>
                        <a:t> </a:t>
                      </a:r>
                      <a:endParaRPr lang="en-US" sz="2000" dirty="0"/>
                    </a:p>
                  </a:txBody>
                  <a:tcPr/>
                </a:tc>
              </a:tr>
              <a:tr h="433889">
                <a:tc>
                  <a:txBody>
                    <a:bodyPr/>
                    <a:lstStyle/>
                    <a:p>
                      <a:r>
                        <a:rPr lang="en-GB" sz="2000" dirty="0" err="1"/>
                        <a:t>Amashuri</a:t>
                      </a:r>
                      <a:r>
                        <a:rPr lang="en-GB" sz="2000" baseline="0" dirty="0"/>
                        <a:t>  </a:t>
                      </a:r>
                      <a:r>
                        <a:rPr lang="en-GB" sz="2000" baseline="0" dirty="0" err="1"/>
                        <a:t>y’incuke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11</a:t>
                      </a:r>
                      <a:r>
                        <a:rPr lang="en-US" altLang="en-GB" sz="2000" dirty="0"/>
                        <a:t>9</a:t>
                      </a:r>
                      <a:endParaRPr lang="en-US" altLang="en-GB" sz="2000" dirty="0"/>
                    </a:p>
                  </a:txBody>
                  <a:tcPr/>
                </a:tc>
              </a:tr>
              <a:tr h="433889">
                <a:tc>
                  <a:txBody>
                    <a:bodyPr/>
                    <a:lstStyle/>
                    <a:p>
                      <a:r>
                        <a:rPr lang="en-GB" sz="2000" dirty="0" err="1"/>
                        <a:t>Amashuri</a:t>
                      </a:r>
                      <a:r>
                        <a:rPr lang="en-GB" sz="2000" dirty="0"/>
                        <a:t> </a:t>
                      </a:r>
                      <a:r>
                        <a:rPr lang="en-GB" sz="2000" dirty="0" err="1"/>
                        <a:t>abanza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11</a:t>
                      </a:r>
                      <a:r>
                        <a:rPr lang="en-US" altLang="en-GB" sz="2000" dirty="0"/>
                        <a:t>9</a:t>
                      </a:r>
                      <a:endParaRPr lang="en-US" altLang="en-GB" sz="2000" dirty="0"/>
                    </a:p>
                  </a:txBody>
                  <a:tcPr/>
                </a:tc>
              </a:tr>
              <a:tr h="433889">
                <a:tc>
                  <a:txBody>
                    <a:bodyPr/>
                    <a:lstStyle/>
                    <a:p>
                      <a:r>
                        <a:rPr lang="en-GB" sz="2000" dirty="0" err="1"/>
                        <a:t>Amashuri</a:t>
                      </a:r>
                      <a:r>
                        <a:rPr lang="en-GB" sz="2000" dirty="0"/>
                        <a:t> </a:t>
                      </a:r>
                      <a:r>
                        <a:rPr lang="en-GB" sz="2000" dirty="0" err="1"/>
                        <a:t>yisumbuye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52</a:t>
                      </a:r>
                      <a:endParaRPr lang="en-US" sz="2000" dirty="0"/>
                    </a:p>
                  </a:txBody>
                  <a:tcPr/>
                </a:tc>
              </a:tr>
              <a:tr h="767651">
                <a:tc>
                  <a:txBody>
                    <a:bodyPr/>
                    <a:lstStyle/>
                    <a:p>
                      <a:r>
                        <a:rPr lang="en-GB" sz="2000" dirty="0" err="1"/>
                        <a:t>Amashuri</a:t>
                      </a:r>
                      <a:r>
                        <a:rPr lang="en-GB" sz="2000" dirty="0"/>
                        <a:t> </a:t>
                      </a:r>
                      <a:r>
                        <a:rPr lang="en-GB" sz="2000" dirty="0" err="1"/>
                        <a:t>ya</a:t>
                      </a:r>
                      <a:r>
                        <a:rPr lang="en-GB" sz="2000" dirty="0"/>
                        <a:t> </a:t>
                      </a:r>
                      <a:r>
                        <a:rPr lang="en-GB" sz="2000" dirty="0" err="1"/>
                        <a:t>Tekiniki</a:t>
                      </a:r>
                      <a:r>
                        <a:rPr lang="en-GB" sz="2000" dirty="0"/>
                        <a:t>,</a:t>
                      </a:r>
                      <a:r>
                        <a:rPr lang="en-GB" sz="2000" baseline="0" dirty="0"/>
                        <a:t> </a:t>
                      </a:r>
                      <a:r>
                        <a:rPr lang="en-GB" sz="2000" baseline="0" dirty="0" err="1"/>
                        <a:t>imyuga</a:t>
                      </a:r>
                      <a:r>
                        <a:rPr lang="en-GB" sz="2000" baseline="0" dirty="0"/>
                        <a:t> </a:t>
                      </a:r>
                      <a:r>
                        <a:rPr lang="en-GB" sz="2000" baseline="0" dirty="0" err="1"/>
                        <a:t>n’ubumenyi</a:t>
                      </a:r>
                      <a:r>
                        <a:rPr lang="en-GB" sz="2000" baseline="0" dirty="0"/>
                        <a:t> </a:t>
                      </a:r>
                      <a:r>
                        <a:rPr lang="en-GB" sz="2000" baseline="0" dirty="0" err="1"/>
                        <a:t>ngiro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1</a:t>
                      </a:r>
                      <a:r>
                        <a:rPr lang="en-US" altLang="en-GB" sz="2000" dirty="0"/>
                        <a:t>5</a:t>
                      </a:r>
                      <a:endParaRPr lang="en-US" altLang="en-GB" sz="2000" dirty="0"/>
                    </a:p>
                  </a:txBody>
                  <a:tcPr/>
                </a:tc>
              </a:tr>
              <a:tr h="767651">
                <a:tc>
                  <a:txBody>
                    <a:bodyPr/>
                    <a:lstStyle/>
                    <a:p>
                      <a:r>
                        <a:rPr lang="en-GB" sz="2000" dirty="0" err="1"/>
                        <a:t>Amashuri</a:t>
                      </a:r>
                      <a:r>
                        <a:rPr lang="en-GB" sz="2000" dirty="0"/>
                        <a:t> </a:t>
                      </a:r>
                      <a:r>
                        <a:rPr lang="en-GB" sz="2000" dirty="0" err="1"/>
                        <a:t>acumbikira</a:t>
                      </a:r>
                      <a:r>
                        <a:rPr lang="en-GB" sz="2000" dirty="0"/>
                        <a:t> </a:t>
                      </a:r>
                      <a:r>
                        <a:rPr lang="en-GB" sz="2000" dirty="0" err="1"/>
                        <a:t>abanyeshuri</a:t>
                      </a:r>
                      <a:r>
                        <a:rPr lang="en-GB" sz="2000" dirty="0"/>
                        <a:t> (boarding schools)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14</a:t>
                      </a:r>
                      <a:endParaRPr lang="en-US" altLang="en-GB" sz="2000" dirty="0"/>
                    </a:p>
                  </a:txBody>
                  <a:tcPr/>
                </a:tc>
              </a:tr>
              <a:tr h="433889">
                <a:tc>
                  <a:txBody>
                    <a:bodyPr/>
                    <a:lstStyle/>
                    <a:p>
                      <a:r>
                        <a:rPr lang="en-GB" sz="2000" dirty="0" err="1"/>
                        <a:t>Amashuri</a:t>
                      </a:r>
                      <a:r>
                        <a:rPr lang="en-GB" sz="2000" dirty="0"/>
                        <a:t> </a:t>
                      </a:r>
                      <a:r>
                        <a:rPr lang="en-GB" sz="2000" dirty="0" err="1"/>
                        <a:t>ya</a:t>
                      </a:r>
                      <a:r>
                        <a:rPr lang="en-GB" sz="2000" dirty="0"/>
                        <a:t> </a:t>
                      </a:r>
                      <a:r>
                        <a:rPr lang="en-GB" sz="2000" dirty="0" err="1"/>
                        <a:t>Leta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38</a:t>
                      </a:r>
                      <a:endParaRPr lang="en-US" sz="2000" dirty="0"/>
                    </a:p>
                  </a:txBody>
                  <a:tcPr/>
                </a:tc>
              </a:tr>
              <a:tr h="767651">
                <a:tc>
                  <a:txBody>
                    <a:bodyPr/>
                    <a:lstStyle/>
                    <a:p>
                      <a:r>
                        <a:rPr lang="en-GB" sz="2000" dirty="0" err="1"/>
                        <a:t>Amashuri</a:t>
                      </a:r>
                      <a:r>
                        <a:rPr lang="en-GB" sz="2000" dirty="0"/>
                        <a:t> </a:t>
                      </a:r>
                      <a:r>
                        <a:rPr lang="en-GB" sz="2000" dirty="0" err="1"/>
                        <a:t>afashwa</a:t>
                      </a:r>
                      <a:r>
                        <a:rPr lang="en-GB" sz="2000" dirty="0"/>
                        <a:t> </a:t>
                      </a:r>
                      <a:r>
                        <a:rPr lang="en-GB" sz="2000" dirty="0" err="1"/>
                        <a:t>na</a:t>
                      </a:r>
                      <a:r>
                        <a:rPr lang="en-GB" sz="2000" dirty="0"/>
                        <a:t> </a:t>
                      </a:r>
                      <a:r>
                        <a:rPr lang="en-GB" sz="2000" dirty="0" err="1"/>
                        <a:t>Leta</a:t>
                      </a:r>
                      <a:r>
                        <a:rPr lang="en-GB" sz="2000" dirty="0"/>
                        <a:t> </a:t>
                      </a:r>
                      <a:r>
                        <a:rPr lang="en-GB" sz="2000" dirty="0" err="1"/>
                        <a:t>ku</a:t>
                      </a:r>
                      <a:r>
                        <a:rPr lang="en-GB" sz="2000" dirty="0"/>
                        <a:t> </a:t>
                      </a:r>
                      <a:r>
                        <a:rPr lang="en-GB" sz="2000" dirty="0" err="1"/>
                        <a:t>bw’amasezerano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88</a:t>
                      </a:r>
                      <a:endParaRPr lang="en-US" sz="2000" dirty="0"/>
                    </a:p>
                  </a:txBody>
                  <a:tcPr/>
                </a:tc>
              </a:tr>
              <a:tr h="433889">
                <a:tc>
                  <a:txBody>
                    <a:bodyPr/>
                    <a:lstStyle/>
                    <a:p>
                      <a:r>
                        <a:rPr lang="en-GB" sz="2000" dirty="0" err="1"/>
                        <a:t>Amashuri</a:t>
                      </a:r>
                      <a:r>
                        <a:rPr lang="en-GB" sz="2000" dirty="0"/>
                        <a:t> </a:t>
                      </a:r>
                      <a:r>
                        <a:rPr lang="en-GB" sz="2000" dirty="0" err="1"/>
                        <a:t>yigenga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GB" sz="2000" dirty="0"/>
                        <a:t>10</a:t>
                      </a:r>
                      <a:endParaRPr lang="en-US" altLang="en-GB" sz="2000" dirty="0"/>
                    </a:p>
                  </a:txBody>
                  <a:tcPr/>
                </a:tc>
              </a:tr>
              <a:tr h="433889">
                <a:tc>
                  <a:txBody>
                    <a:bodyPr/>
                    <a:lstStyle/>
                    <a:p>
                      <a:r>
                        <a:rPr lang="en-GB" sz="2000" dirty="0" err="1"/>
                        <a:t>Amashuri</a:t>
                      </a:r>
                      <a:r>
                        <a:rPr lang="en-GB" sz="2000" dirty="0"/>
                        <a:t>  </a:t>
                      </a:r>
                      <a:r>
                        <a:rPr lang="en-GB" sz="2000" dirty="0" err="1"/>
                        <a:t>yose</a:t>
                      </a:r>
                      <a:r>
                        <a:rPr lang="en-GB" sz="2000" dirty="0"/>
                        <a:t> </a:t>
                      </a:r>
                      <a:r>
                        <a:rPr lang="en-GB" sz="2000" dirty="0" err="1"/>
                        <a:t>muri</a:t>
                      </a:r>
                      <a:r>
                        <a:rPr lang="en-GB" sz="2000" dirty="0"/>
                        <a:t> </a:t>
                      </a:r>
                      <a:r>
                        <a:rPr lang="en-GB" sz="2000" dirty="0" err="1"/>
                        <a:t>rusange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13</a:t>
                      </a:r>
                      <a:r>
                        <a:rPr lang="en-US" altLang="en-GB" sz="2000" dirty="0"/>
                        <a:t>6</a:t>
                      </a:r>
                      <a:endParaRPr lang="en-US" altLang="en-GB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918210"/>
          </a:xfrm>
        </p:spPr>
        <p:txBody>
          <a:bodyPr/>
          <a:p>
            <a:r>
              <a:rPr lang="en-US"/>
              <a:t>Ibigo by’amashuri</a:t>
            </a:r>
            <a:endParaRPr lang="en-US"/>
          </a:p>
        </p:txBody>
      </p:sp>
      <p:graphicFrame>
        <p:nvGraphicFramePr>
          <p:cNvPr id="6" name="Content Placeholder 5"/>
          <p:cNvGraphicFramePr/>
          <p:nvPr>
            <p:ph idx="1"/>
            <p:custDataLst>
              <p:tags r:id="rId1"/>
            </p:custDataLst>
          </p:nvPr>
        </p:nvGraphicFramePr>
        <p:xfrm>
          <a:off x="457200" y="1120140"/>
          <a:ext cx="5635625" cy="4906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2595"/>
                <a:gridCol w="1383030"/>
              </a:tblGrid>
              <a:tr h="51371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Ikiciro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Umubare </a:t>
                      </a:r>
                      <a:endParaRPr lang="en-US"/>
                    </a:p>
                  </a:txBody>
                  <a:tcPr/>
                </a:tc>
              </a:tr>
              <a:tr h="38671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Amashuri y’inshuke gusa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0</a:t>
                      </a:r>
                      <a:endParaRPr lang="en-US"/>
                    </a:p>
                  </a:txBody>
                  <a:tcPr/>
                </a:tc>
              </a:tr>
              <a:tr h="38671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Amashuri abanza gusa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0</a:t>
                      </a:r>
                      <a:endParaRPr lang="en-US"/>
                    </a:p>
                  </a:txBody>
                  <a:tcPr/>
                </a:tc>
              </a:tr>
              <a:tr h="64960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Amashuri y’inshuke ari kumwe n’abanza gusa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77</a:t>
                      </a:r>
                      <a:endParaRPr lang="en-US"/>
                    </a:p>
                  </a:txBody>
                  <a:tcPr/>
                </a:tc>
              </a:tr>
              <a:tr h="64960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Amashuri y’inshuke, abanza n’ayisumbuye,TVET Wing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42</a:t>
                      </a:r>
                      <a:endParaRPr lang="en-US"/>
                    </a:p>
                  </a:txBody>
                  <a:tcPr/>
                </a:tc>
              </a:tr>
              <a:tr h="38671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Amashuri yisumbuye gusa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6</a:t>
                      </a:r>
                      <a:endParaRPr lang="en-US"/>
                    </a:p>
                  </a:txBody>
                  <a:tcPr/>
                </a:tc>
              </a:tr>
              <a:tr h="38671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Amashuri yisumbuye +TVET Wing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1</a:t>
                      </a:r>
                      <a:endParaRPr lang="en-US"/>
                    </a:p>
                  </a:txBody>
                  <a:tcPr/>
                </a:tc>
              </a:tr>
              <a:tr h="38671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Amashuri ya TSS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8</a:t>
                      </a:r>
                      <a:endParaRPr lang="en-US"/>
                    </a:p>
                  </a:txBody>
                  <a:tcPr/>
                </a:tc>
              </a:tr>
              <a:tr h="38671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VTC gusa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1</a:t>
                      </a:r>
                      <a:endParaRPr lang="en-US"/>
                    </a:p>
                  </a:txBody>
                  <a:tcPr/>
                </a:tc>
              </a:tr>
              <a:tr h="38671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TTC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1</a:t>
                      </a:r>
                      <a:endParaRPr lang="en-US"/>
                    </a:p>
                  </a:txBody>
                  <a:tcPr/>
                </a:tc>
              </a:tr>
              <a:tr h="38671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b="1"/>
                        <a:t>Byose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b="1"/>
                        <a:t>136</a:t>
                      </a:r>
                      <a:endParaRPr lang="en-US" b="1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88480"/>
          </a:xfrm>
        </p:spPr>
        <p:txBody>
          <a:bodyPr/>
          <a:lstStyle/>
          <a:p>
            <a:r>
              <a:rPr lang="en-GB" sz="4000" dirty="0" err="1"/>
              <a:t>Abanyeshuri</a:t>
            </a:r>
            <a:r>
              <a:rPr lang="en-GB" sz="4000" dirty="0"/>
              <a:t>- </a:t>
            </a:r>
            <a:r>
              <a:rPr lang="en-US" altLang="en-GB" sz="4000" dirty="0" err="1"/>
              <a:t>13</a:t>
            </a:r>
            <a:r>
              <a:rPr lang="en-US" altLang="en-GB" sz="4000" dirty="0" err="1"/>
              <a:t>/05/</a:t>
            </a:r>
            <a:r>
              <a:rPr lang="en-GB" sz="4000" dirty="0"/>
              <a:t> 202</a:t>
            </a:r>
            <a:r>
              <a:rPr lang="en-US" altLang="en-GB" sz="4000" dirty="0"/>
              <a:t>5</a:t>
            </a:r>
            <a:endParaRPr lang="en-US" altLang="en-GB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095632"/>
          <a:ext cx="8229600" cy="3406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6670"/>
                <a:gridCol w="2011117"/>
                <a:gridCol w="1875099"/>
                <a:gridCol w="1776714"/>
              </a:tblGrid>
              <a:tr h="500697">
                <a:tc>
                  <a:txBody>
                    <a:bodyPr/>
                    <a:lstStyle/>
                    <a:p>
                      <a:r>
                        <a:rPr lang="en-GB" sz="2400" dirty="0" err="1"/>
                        <a:t>Ikiciro</a:t>
                      </a:r>
                      <a:r>
                        <a:rPr lang="en-GB" sz="2400" dirty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err="1"/>
                        <a:t>Abahungu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err="1"/>
                        <a:t>Abakobwa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Bose </a:t>
                      </a:r>
                      <a:endParaRPr lang="en-US" sz="2400" dirty="0"/>
                    </a:p>
                  </a:txBody>
                  <a:tcPr/>
                </a:tc>
              </a:tr>
              <a:tr h="408036">
                <a:tc>
                  <a:txBody>
                    <a:bodyPr/>
                    <a:lstStyle/>
                    <a:p>
                      <a:r>
                        <a:rPr lang="en-GB" sz="2000" dirty="0" err="1"/>
                        <a:t>Amashuri</a:t>
                      </a:r>
                      <a:r>
                        <a:rPr lang="en-GB" sz="2000" dirty="0"/>
                        <a:t> </a:t>
                      </a:r>
                      <a:r>
                        <a:rPr lang="en-GB" sz="2000" dirty="0" err="1"/>
                        <a:t>y’incuke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8829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8942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17,771</a:t>
                      </a:r>
                      <a:endParaRPr lang="en-US" sz="2000" dirty="0"/>
                    </a:p>
                  </a:txBody>
                  <a:tcPr/>
                </a:tc>
              </a:tr>
              <a:tr h="453543">
                <a:tc>
                  <a:txBody>
                    <a:bodyPr/>
                    <a:lstStyle/>
                    <a:p>
                      <a:r>
                        <a:rPr lang="en-GB" sz="2000" dirty="0" err="1"/>
                        <a:t>Amashuri</a:t>
                      </a:r>
                      <a:r>
                        <a:rPr lang="en-GB" sz="2000" dirty="0"/>
                        <a:t> </a:t>
                      </a:r>
                      <a:r>
                        <a:rPr lang="en-GB" sz="2000" dirty="0" err="1"/>
                        <a:t>abanza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39895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40308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80203</a:t>
                      </a:r>
                      <a:endParaRPr lang="en-US" sz="2000" dirty="0"/>
                    </a:p>
                  </a:txBody>
                  <a:tcPr/>
                </a:tc>
              </a:tr>
              <a:tr h="497434">
                <a:tc>
                  <a:txBody>
                    <a:bodyPr/>
                    <a:lstStyle/>
                    <a:p>
                      <a:r>
                        <a:rPr lang="en-GB" sz="2000" dirty="0" err="1"/>
                        <a:t>Amashuri</a:t>
                      </a:r>
                      <a:r>
                        <a:rPr lang="en-GB" sz="2000" dirty="0"/>
                        <a:t> </a:t>
                      </a:r>
                      <a:r>
                        <a:rPr lang="en-GB" sz="2000" dirty="0" err="1"/>
                        <a:t>yisumbuye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7740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12335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20075</a:t>
                      </a:r>
                      <a:endParaRPr lang="en-US" sz="2000" dirty="0"/>
                    </a:p>
                  </a:txBody>
                  <a:tcPr/>
                </a:tc>
              </a:tr>
              <a:tr h="1046072">
                <a:tc>
                  <a:txBody>
                    <a:bodyPr/>
                    <a:lstStyle/>
                    <a:p>
                      <a:r>
                        <a:rPr lang="en-GB" sz="2000" dirty="0" err="1"/>
                        <a:t>Amashuri</a:t>
                      </a:r>
                      <a:r>
                        <a:rPr lang="en-GB" sz="2000" dirty="0"/>
                        <a:t> </a:t>
                      </a:r>
                      <a:r>
                        <a:rPr lang="en-GB" sz="2000" dirty="0" err="1"/>
                        <a:t>ya</a:t>
                      </a:r>
                      <a:r>
                        <a:rPr lang="en-GB" sz="2000" baseline="0" dirty="0"/>
                        <a:t> </a:t>
                      </a:r>
                      <a:r>
                        <a:rPr lang="en-GB" sz="2000" baseline="0" dirty="0" err="1"/>
                        <a:t>tekiniki</a:t>
                      </a:r>
                      <a:r>
                        <a:rPr lang="en-GB" sz="2000" baseline="0" dirty="0"/>
                        <a:t>, </a:t>
                      </a:r>
                      <a:r>
                        <a:rPr lang="en-GB" sz="2000" baseline="0" dirty="0" err="1"/>
                        <a:t>imyuga</a:t>
                      </a:r>
                      <a:r>
                        <a:rPr lang="en-GB" sz="2000" baseline="0" dirty="0"/>
                        <a:t> </a:t>
                      </a:r>
                      <a:r>
                        <a:rPr lang="en-GB" sz="2000" baseline="0" dirty="0" err="1"/>
                        <a:t>n’ubumenyingiro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1677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1220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2897</a:t>
                      </a:r>
                      <a:endParaRPr lang="en-US" sz="2000" dirty="0"/>
                    </a:p>
                  </a:txBody>
                  <a:tcPr/>
                </a:tc>
              </a:tr>
              <a:tr h="500697">
                <a:tc>
                  <a:txBody>
                    <a:bodyPr/>
                    <a:lstStyle/>
                    <a:p>
                      <a:r>
                        <a:rPr lang="en-GB" sz="2400" dirty="0"/>
                        <a:t>Bose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sz="2000" b="0" i="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58141</a:t>
                      </a:r>
                      <a:endParaRPr sz="2000" b="0" i="0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sz="2000" b="0" i="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62805</a:t>
                      </a:r>
                      <a:endParaRPr sz="2000" b="0" i="0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sz="2000" b="0" i="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120946</a:t>
                      </a:r>
                      <a:endParaRPr sz="2000" b="0" i="0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</a:endParaRPr>
                    </a:p>
                  </a:txBody>
                  <a:tcPr marL="9842" marR="9842" marT="9842" marB="0" anchor="ctr" anchorCtr="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29130"/>
          </a:xfrm>
        </p:spPr>
        <p:txBody>
          <a:bodyPr/>
          <a:lstStyle/>
          <a:p>
            <a:r>
              <a:rPr lang="en-GB" b="1" dirty="0" err="1"/>
              <a:t>Abarimu</a:t>
            </a:r>
            <a:r>
              <a:rPr lang="en-GB" dirty="0"/>
              <a:t> </a:t>
            </a:r>
            <a:r>
              <a:rPr lang="en-US" altLang="en-GB" dirty="0"/>
              <a:t>bahari</a:t>
            </a:r>
            <a:endParaRPr lang="en-US" alt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203767"/>
          <a:ext cx="8229600" cy="4306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502920">
                <a:tc>
                  <a:txBody>
                    <a:bodyPr/>
                    <a:lstStyle/>
                    <a:p>
                      <a:r>
                        <a:rPr lang="en-GB" sz="2000" dirty="0" err="1"/>
                        <a:t>Ikiciro</a:t>
                      </a:r>
                      <a:r>
                        <a:rPr lang="en-GB" sz="2000" dirty="0"/>
                        <a:t>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err="1"/>
                        <a:t>Abagabo</a:t>
                      </a:r>
                      <a:r>
                        <a:rPr lang="en-GB" sz="2000" dirty="0"/>
                        <a:t>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err="1"/>
                        <a:t>Abagore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Bose </a:t>
                      </a:r>
                      <a:endParaRPr lang="en-US" sz="2000" dirty="0"/>
                    </a:p>
                  </a:txBody>
                  <a:tcPr/>
                </a:tc>
              </a:tr>
              <a:tr h="851534">
                <a:tc>
                  <a:txBody>
                    <a:bodyPr/>
                    <a:lstStyle/>
                    <a:p>
                      <a:r>
                        <a:rPr lang="en-GB" sz="2000" dirty="0" err="1"/>
                        <a:t>Amashuri</a:t>
                      </a:r>
                      <a:r>
                        <a:rPr lang="en-GB" sz="2000" dirty="0"/>
                        <a:t> </a:t>
                      </a:r>
                      <a:r>
                        <a:rPr lang="en-GB" sz="2000" dirty="0" err="1"/>
                        <a:t>y’incuke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257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305</a:t>
                      </a:r>
                      <a:endParaRPr lang="en-US" sz="2000" dirty="0"/>
                    </a:p>
                  </a:txBody>
                  <a:tcPr/>
                </a:tc>
              </a:tr>
              <a:tr h="502837">
                <a:tc>
                  <a:txBody>
                    <a:bodyPr/>
                    <a:lstStyle/>
                    <a:p>
                      <a:r>
                        <a:rPr lang="en-GB" sz="2000" dirty="0" err="1"/>
                        <a:t>Amashuri</a:t>
                      </a:r>
                      <a:r>
                        <a:rPr lang="en-GB" sz="2000" dirty="0"/>
                        <a:t> </a:t>
                      </a:r>
                      <a:r>
                        <a:rPr lang="en-GB" sz="2000" dirty="0" err="1"/>
                        <a:t>abanza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941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1138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2079</a:t>
                      </a:r>
                      <a:endParaRPr lang="en-US" sz="2000" dirty="0"/>
                    </a:p>
                  </a:txBody>
                  <a:tcPr/>
                </a:tc>
              </a:tr>
              <a:tr h="867910">
                <a:tc>
                  <a:txBody>
                    <a:bodyPr/>
                    <a:lstStyle/>
                    <a:p>
                      <a:r>
                        <a:rPr lang="en-GB" sz="2000" dirty="0" err="1"/>
                        <a:t>Amashuri</a:t>
                      </a:r>
                      <a:r>
                        <a:rPr lang="en-GB" sz="2000" dirty="0"/>
                        <a:t> </a:t>
                      </a:r>
                      <a:r>
                        <a:rPr lang="en-GB" sz="2000" dirty="0" err="1"/>
                        <a:t>yisumbuye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547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330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877</a:t>
                      </a:r>
                      <a:endParaRPr lang="en-US" sz="2000" dirty="0"/>
                    </a:p>
                  </a:txBody>
                  <a:tcPr/>
                </a:tc>
              </a:tr>
              <a:tr h="1078544">
                <a:tc>
                  <a:txBody>
                    <a:bodyPr/>
                    <a:lstStyle/>
                    <a:p>
                      <a:r>
                        <a:rPr lang="en-GB" sz="2000" dirty="0" err="1"/>
                        <a:t>Amashuri</a:t>
                      </a:r>
                      <a:r>
                        <a:rPr lang="en-GB" sz="2000" dirty="0"/>
                        <a:t> </a:t>
                      </a:r>
                      <a:r>
                        <a:rPr lang="en-GB" sz="2000" dirty="0" err="1"/>
                        <a:t>ya</a:t>
                      </a:r>
                      <a:r>
                        <a:rPr lang="en-GB" sz="2000" dirty="0"/>
                        <a:t> </a:t>
                      </a:r>
                      <a:r>
                        <a:rPr lang="en-GB" sz="2000" dirty="0" err="1"/>
                        <a:t>tekiniki</a:t>
                      </a:r>
                      <a:r>
                        <a:rPr lang="en-GB" sz="2000" dirty="0"/>
                        <a:t>,</a:t>
                      </a:r>
                      <a:r>
                        <a:rPr lang="en-GB" sz="2000" baseline="0" dirty="0"/>
                        <a:t> </a:t>
                      </a:r>
                      <a:r>
                        <a:rPr lang="en-GB" sz="2000" baseline="0" dirty="0" err="1"/>
                        <a:t>imyuga</a:t>
                      </a:r>
                      <a:r>
                        <a:rPr lang="en-GB" sz="2000" baseline="0" dirty="0"/>
                        <a:t> </a:t>
                      </a:r>
                      <a:r>
                        <a:rPr lang="en-GB" sz="2000" baseline="0" dirty="0" err="1"/>
                        <a:t>n’ubumenyingiro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164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238</a:t>
                      </a:r>
                      <a:endParaRPr lang="en-US" sz="2000" dirty="0"/>
                    </a:p>
                  </a:txBody>
                  <a:tcPr/>
                </a:tc>
              </a:tr>
              <a:tr h="502837">
                <a:tc>
                  <a:txBody>
                    <a:bodyPr/>
                    <a:lstStyle/>
                    <a:p>
                      <a:r>
                        <a:rPr lang="en-GB" sz="2000" dirty="0"/>
                        <a:t>Bose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808990"/>
          </a:xfrm>
        </p:spPr>
        <p:txBody>
          <a:bodyPr/>
          <a:lstStyle/>
          <a:p>
            <a:r>
              <a:rPr lang="en-US" dirty="0"/>
              <a:t>IBYUMBA BY’AMASHURI BIHARI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57047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6270"/>
                <a:gridCol w="3124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IKICIRO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UMUBARE W’IBYUMBA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AMASHURI Y’INSHUKE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281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AMASHURI ABANZA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1446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AMASHURI YISUMBUYE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538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AMASHURI YA TEKINIKI,IMYUGA N’UBUMENYINGIRO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123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YOSE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2386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z="3200"/>
              <a:t>Ibyumba bishya bikenewe </a:t>
            </a:r>
            <a:endParaRPr lang="en-US" sz="320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57200" y="1579245"/>
          <a:ext cx="7570470" cy="3535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6270"/>
                <a:gridCol w="3124200"/>
              </a:tblGrid>
              <a:tr h="1106805">
                <a:tc>
                  <a:txBody>
                    <a:bodyPr/>
                    <a:p>
                      <a:r>
                        <a:rPr lang="en-US" sz="2800" dirty="0"/>
                        <a:t>IKICIRO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en-US" sz="2800" dirty="0"/>
                        <a:t>UMUBARE W’IBYUMBA</a:t>
                      </a:r>
                      <a:endParaRPr lang="en-US" sz="2800" dirty="0"/>
                    </a:p>
                  </a:txBody>
                  <a:tcPr/>
                </a:tc>
              </a:tr>
              <a:tr h="607695">
                <a:tc>
                  <a:txBody>
                    <a:bodyPr/>
                    <a:p>
                      <a:r>
                        <a:rPr lang="en-US" sz="2800" dirty="0"/>
                        <a:t>Kugabanya ubucucike (ibigo 107/136)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en-US" sz="2800" dirty="0"/>
                        <a:t>635</a:t>
                      </a:r>
                      <a:endParaRPr lang="en-US" sz="2800" dirty="0"/>
                    </a:p>
                  </a:txBody>
                  <a:tcPr/>
                </a:tc>
              </a:tr>
              <a:tr h="606425">
                <a:tc>
                  <a:txBody>
                    <a:bodyPr/>
                    <a:p>
                      <a:r>
                        <a:rPr lang="en-US" sz="2800" dirty="0"/>
                        <a:t>Kuvanaho double shift (ibigo 81/119)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en-US" sz="2800" dirty="0"/>
                        <a:t>440</a:t>
                      </a:r>
                      <a:endParaRPr lang="en-US" sz="2800" dirty="0"/>
                    </a:p>
                  </a:txBody>
                  <a:tcPr/>
                </a:tc>
              </a:tr>
              <a:tr h="607695">
                <a:tc>
                  <a:txBody>
                    <a:bodyPr/>
                    <a:p>
                      <a:r>
                        <a:rPr lang="en-US" sz="2800" dirty="0"/>
                        <a:t>Gusimbuza ibyumba bishaje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en-US" sz="2800" dirty="0"/>
                        <a:t>269</a:t>
                      </a:r>
                      <a:endParaRPr lang="en-US" sz="2800" dirty="0"/>
                    </a:p>
                  </a:txBody>
                  <a:tcPr/>
                </a:tc>
              </a:tr>
              <a:tr h="606425">
                <a:tc>
                  <a:txBody>
                    <a:bodyPr/>
                    <a:p>
                      <a:r>
                        <a:rPr lang="en-US" sz="2800" dirty="0"/>
                        <a:t>Byose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en-US" sz="2800" dirty="0"/>
                        <a:t>1344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b="1"/>
              <a:t>Ubwiherero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Ubwiherero buhari bukoreshwa: </a:t>
            </a:r>
            <a:r>
              <a:rPr lang="en-US" b="1"/>
              <a:t>3,628</a:t>
            </a:r>
            <a:endParaRPr lang="en-US"/>
          </a:p>
          <a:p>
            <a:r>
              <a:rPr lang="en-US"/>
              <a:t>Ubwiherero bushaje bukwiye gusenywa bugasimbuzwa ubushya: </a:t>
            </a:r>
            <a:r>
              <a:rPr lang="en-US" b="1"/>
              <a:t>702</a:t>
            </a:r>
            <a:endParaRPr lang="en-US"/>
          </a:p>
          <a:p>
            <a:r>
              <a:rPr lang="en-US"/>
              <a:t>Ubwiherero bushya bukenewe kwiyongera ku buhari: </a:t>
            </a:r>
            <a:r>
              <a:rPr lang="en-US" b="1"/>
              <a:t>1772</a:t>
            </a:r>
            <a:endParaRPr lang="en-US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b="1"/>
              <a:t>Intebe (desks)zihari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600200"/>
          <a:ext cx="757047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065"/>
                <a:gridCol w="3494405"/>
              </a:tblGrid>
              <a:tr h="370840">
                <a:tc>
                  <a:txBody>
                    <a:bodyPr/>
                    <a:p>
                      <a:r>
                        <a:rPr lang="en-US" sz="2800" dirty="0"/>
                        <a:t>IKICIRO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en-US" sz="2800" dirty="0"/>
                        <a:t>UMUBARE W’INTEBE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p>
                      <a:r>
                        <a:rPr lang="en-US" sz="2800" dirty="0"/>
                        <a:t>AMASHURI Y’INSHUKE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en-US" sz="2800" dirty="0"/>
                        <a:t>5707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p>
                      <a:r>
                        <a:rPr lang="en-US" sz="2800" dirty="0"/>
                        <a:t>AMASHURI ABANZA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en-US" sz="2800" dirty="0"/>
                        <a:t>36647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p>
                      <a:r>
                        <a:rPr lang="en-US" sz="2800" dirty="0"/>
                        <a:t>AMASHURI YISUMBUYE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en-US" sz="2800" dirty="0"/>
                        <a:t>11665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p>
                      <a:r>
                        <a:rPr lang="en-US" sz="2800" dirty="0"/>
                        <a:t>AMASHURI YA TEKINIKI,IMYUGA N’UBUMENYINGIRO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en-US" sz="2800" dirty="0"/>
                        <a:t>2814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p>
                      <a:r>
                        <a:rPr lang="en-US" sz="2800" dirty="0"/>
                        <a:t>YOSE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en-US" sz="2800" dirty="0"/>
                        <a:t>56833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443*386"/>
  <p:tag name="TABLE_ENDDRAG_RECT" val="36*88*443*386"/>
</p:tagLst>
</file>

<file path=ppt/tags/tag2.xml><?xml version="1.0" encoding="utf-8"?>
<p:tagLst xmlns:p="http://schemas.openxmlformats.org/presentationml/2006/main">
  <p:tag name="TABLE_ENDDRAG_ORIGIN_RECT" val="596*278"/>
  <p:tag name="TABLE_ENDDRAG_RECT" val="36*124*596*278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EEECE1"/>
      </a:dk2>
      <a:lt2>
        <a:srgbClr val="1F497D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Color Scheme 1">
        <a:dk1>
          <a:srgbClr val="000000"/>
        </a:dk1>
        <a:lt1>
          <a:srgbClr val="FFFFFF"/>
        </a:lt1>
        <a:dk2>
          <a:srgbClr val="EEECE1"/>
        </a:dk2>
        <a:lt2>
          <a:srgbClr val="1F497D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3C1DA"/>
        </a:accent5>
        <a:accent6>
          <a:srgbClr val="AC4744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4673</Words>
  <Application>WPS Slides</Application>
  <PresentationFormat>On-screen Show (4:3)</PresentationFormat>
  <Paragraphs>457</Paragraphs>
  <Slides>18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Arial</vt:lpstr>
      <vt:lpstr>SimSun</vt:lpstr>
      <vt:lpstr>Wingdings</vt:lpstr>
      <vt:lpstr>Calibri</vt:lpstr>
      <vt:lpstr>Verdana</vt:lpstr>
      <vt:lpstr>Cambria</vt:lpstr>
      <vt:lpstr>Microsoft YaHei</vt:lpstr>
      <vt:lpstr>Arial Unicode MS</vt:lpstr>
      <vt:lpstr>Calibri Light</vt:lpstr>
      <vt:lpstr>Calibri</vt:lpstr>
      <vt:lpstr>Times New Roman</vt:lpstr>
      <vt:lpstr>Office Theme</vt:lpstr>
      <vt:lpstr>Office 主题</vt:lpstr>
      <vt:lpstr>PowerPoint 演示文稿</vt:lpstr>
      <vt:lpstr>Ibigo by’amashuri</vt:lpstr>
      <vt:lpstr>Ibigo by’amashuri</vt:lpstr>
      <vt:lpstr>Abanyeshuri- 28/02/ 2025</vt:lpstr>
      <vt:lpstr>Abarimu bahari</vt:lpstr>
      <vt:lpstr>IBYUMBA BY’AMASHURI BIHARI</vt:lpstr>
      <vt:lpstr>Ibyumba bishya bikenewe </vt:lpstr>
      <vt:lpstr>Ubwiherero</vt:lpstr>
      <vt:lpstr>Intebe (desks)zihari</vt:lpstr>
      <vt:lpstr>Intebe nshya zikenewe</vt:lpstr>
      <vt:lpstr>AMAZI N’AMASHANYARAZI</vt:lpstr>
      <vt:lpstr>Ibibazo biri mu burezi muri rusange</vt:lpstr>
      <vt:lpstr>Ibibazo biri mu burezi</vt:lpstr>
      <vt:lpstr>Ibibazo biri mu burezi</vt:lpstr>
      <vt:lpstr>Amafoto agaragaza ubucucike</vt:lpstr>
      <vt:lpstr>PowerPoint 演示文稿</vt:lpstr>
      <vt:lpstr>Ibyumba bikeneye gusimbuzwa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Site confirmation in Nyagatare District</dc:title>
  <dc:creator>Wilson RURANGWA</dc:creator>
  <cp:lastModifiedBy>PC</cp:lastModifiedBy>
  <cp:revision>540</cp:revision>
  <cp:lastPrinted>2022-10-13T08:36:00Z</cp:lastPrinted>
  <dcterms:created xsi:type="dcterms:W3CDTF">2020-05-26T05:45:00Z</dcterms:created>
  <dcterms:modified xsi:type="dcterms:W3CDTF">2025-05-14T08:15:58Z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32391A5FB3EB454DB8CF91566D11A996_13</vt:lpwstr>
  </property>
  <property fmtid="{D5CDD505-2E9C-101B-9397-08002B2CF9AE}" pid="3" name="KSOProductBuildVer">
    <vt:lpwstr>1033-12.2.0.20795</vt:lpwstr>
  </property>
</Properties>
</file>