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8" r:id="rId2"/>
    <p:sldId id="260" r:id="rId3"/>
    <p:sldId id="282" r:id="rId4"/>
    <p:sldId id="283" r:id="rId5"/>
    <p:sldId id="305" r:id="rId6"/>
    <p:sldId id="299" r:id="rId7"/>
    <p:sldId id="284" r:id="rId8"/>
    <p:sldId id="307" r:id="rId9"/>
    <p:sldId id="277" r:id="rId10"/>
    <p:sldId id="311" r:id="rId11"/>
    <p:sldId id="314" r:id="rId12"/>
    <p:sldId id="300" r:id="rId13"/>
    <p:sldId id="309" r:id="rId14"/>
    <p:sldId id="303" r:id="rId15"/>
    <p:sldId id="294" r:id="rId16"/>
    <p:sldId id="293" r:id="rId17"/>
    <p:sldId id="272" r:id="rId18"/>
    <p:sldId id="295" r:id="rId19"/>
    <p:sldId id="301" r:id="rId20"/>
    <p:sldId id="315" r:id="rId21"/>
    <p:sldId id="304" r:id="rId22"/>
    <p:sldId id="259" r:id="rId2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87" autoAdjust="0"/>
    <p:restoredTop sz="86518" autoAdjust="0"/>
  </p:normalViewPr>
  <p:slideViewPr>
    <p:cSldViewPr snapToGrid="0" snapToObjects="1">
      <p:cViewPr varScale="1">
        <p:scale>
          <a:sx n="69" d="100"/>
          <a:sy n="69" d="100"/>
        </p:scale>
        <p:origin x="52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F2F9CE0-7468-4DCF-92DC-9640BB5DB471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F835D1F-0323-4B82-9715-CA08D1B45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2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77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93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238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330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5877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671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6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35D1F-0323-4B82-9715-CA08D1B459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20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6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2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8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8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8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83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4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07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7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3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3C788-32B2-F448-837D-8D3658E07FFA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EAAB3-7C91-524C-BC06-737F78C48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7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461"/>
            <a:ext cx="7931426" cy="2922103"/>
          </a:xfr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Autofit/>
          </a:bodyPr>
          <a:lstStyle/>
          <a:p>
            <a:r>
              <a:rPr lang="en-US" sz="4000" dirty="0" smtClean="0">
                <a:latin typeface="+mn-lt"/>
              </a:rPr>
              <a:t>IKIGANIRO CY’IMISORO N’AMAHORO KIGENEWE INAMA NGISHWANAMA KU MISORO N’AMAHORO NGORORERO  KU WA </a:t>
            </a:r>
            <a:r>
              <a:rPr lang="en-US" sz="4000" dirty="0">
                <a:latin typeface="+mn-lt"/>
              </a:rPr>
              <a:t> </a:t>
            </a:r>
            <a:r>
              <a:rPr lang="en-US" sz="4000" dirty="0" smtClean="0">
                <a:latin typeface="+mn-lt"/>
              </a:rPr>
              <a:t> 25 /02/2025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3617843"/>
            <a:ext cx="7603435" cy="1901214"/>
          </a:xfrm>
        </p:spPr>
        <p:txBody>
          <a:bodyPr>
            <a:normAutofit/>
          </a:bodyPr>
          <a:lstStyle/>
          <a:p>
            <a:pPr marL="571500" indent="-571500" algn="just">
              <a:lnSpc>
                <a:spcPct val="90000"/>
              </a:lnSpc>
              <a:buFont typeface="+mj-lt"/>
              <a:buAutoNum type="romanU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lnSpc>
                <a:spcPct val="90000"/>
              </a:lnSpc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3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74036"/>
            <a:ext cx="8689473" cy="626164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+mn-lt"/>
              </a:rPr>
              <a:t>UKO AMAFARANGA YINJIYE KURI BURI MURENGE 2024/2025</a:t>
            </a:r>
            <a:endParaRPr lang="en-US" sz="2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661899"/>
              </p:ext>
            </p:extLst>
          </p:nvPr>
        </p:nvGraphicFramePr>
        <p:xfrm>
          <a:off x="-2" y="1852597"/>
          <a:ext cx="8392889" cy="4754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4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0300">
                  <a:extLst>
                    <a:ext uri="{9D8B030D-6E8A-4147-A177-3AD203B41FA5}">
                      <a16:colId xmlns:a16="http://schemas.microsoft.com/office/drawing/2014/main" val="1361778498"/>
                    </a:ext>
                  </a:extLst>
                </a:gridCol>
              </a:tblGrid>
              <a:tr h="1085368">
                <a:tc>
                  <a:txBody>
                    <a:bodyPr/>
                    <a:lstStyle/>
                    <a:p>
                      <a:r>
                        <a:rPr lang="en-US" dirty="0" smtClean="0"/>
                        <a:t>UMURENGE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AMAFARANGA YINJIYE MURI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UMUHIGO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IJANISHA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429">
                <a:tc>
                  <a:txBody>
                    <a:bodyPr/>
                    <a:lstStyle/>
                    <a:p>
                      <a:r>
                        <a:rPr lang="en-US" dirty="0" smtClean="0"/>
                        <a:t>BWIRA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9,183,862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,650,200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,834,062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19,236,463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  <a:endParaRPr lang="en-BI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429">
                <a:tc>
                  <a:txBody>
                    <a:bodyPr/>
                    <a:lstStyle/>
                    <a:p>
                      <a:r>
                        <a:rPr lang="en-US" dirty="0" smtClean="0"/>
                        <a:t>GATUMBA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27,785,555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14,568,450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42,354,005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44,083,487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BI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BI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429">
                <a:tc>
                  <a:txBody>
                    <a:bodyPr/>
                    <a:lstStyle/>
                    <a:p>
                      <a:r>
                        <a:rPr lang="en-US" dirty="0" smtClean="0"/>
                        <a:t>HINDIRO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17,021,710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9,704,050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26,725,760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28,413,934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346">
                <a:tc>
                  <a:txBody>
                    <a:bodyPr/>
                    <a:lstStyle/>
                    <a:p>
                      <a:r>
                        <a:rPr lang="en-US" dirty="0" smtClean="0"/>
                        <a:t>KABAYA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57,991,936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46,612,700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104,604,636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87,597,800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959">
                <a:tc>
                  <a:txBody>
                    <a:bodyPr/>
                    <a:lstStyle/>
                    <a:p>
                      <a:r>
                        <a:rPr lang="en-US" dirty="0" smtClean="0"/>
                        <a:t>KAGEYO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7,421,194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29,526,600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36,947,794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18,989,726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959">
                <a:tc>
                  <a:txBody>
                    <a:bodyPr/>
                    <a:lstStyle/>
                    <a:p>
                      <a:r>
                        <a:rPr lang="en-US" dirty="0" smtClean="0"/>
                        <a:t>KAVUMU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7,506,954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11,253,050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18,760,004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22,167,731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959">
                <a:tc>
                  <a:txBody>
                    <a:bodyPr/>
                    <a:lstStyle/>
                    <a:p>
                      <a:r>
                        <a:rPr lang="en-US" dirty="0" smtClean="0"/>
                        <a:t>MATYAZO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9,257,263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11,517,700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20,774,963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22,893,783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24382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04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74036"/>
            <a:ext cx="8689473" cy="626164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+mn-lt"/>
              </a:rPr>
              <a:t>UKO AMAFARANGA YINJIYE KURI BURI MURENGE 2024/2025</a:t>
            </a:r>
            <a:endParaRPr lang="en-US" sz="2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858468"/>
              </p:ext>
            </p:extLst>
          </p:nvPr>
        </p:nvGraphicFramePr>
        <p:xfrm>
          <a:off x="-2" y="1698172"/>
          <a:ext cx="8599717" cy="5240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8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4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5915">
                  <a:extLst>
                    <a:ext uri="{9D8B030D-6E8A-4147-A177-3AD203B41FA5}">
                      <a16:colId xmlns:a16="http://schemas.microsoft.com/office/drawing/2014/main" val="1361778498"/>
                    </a:ext>
                  </a:extLst>
                </a:gridCol>
              </a:tblGrid>
              <a:tr h="874254">
                <a:tc>
                  <a:txBody>
                    <a:bodyPr/>
                    <a:lstStyle/>
                    <a:p>
                      <a:r>
                        <a:rPr lang="en-US" dirty="0" smtClean="0"/>
                        <a:t>UMURENGE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AMAFARANGA YINJIYE MURI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UMUHIGO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IJANISHA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623">
                <a:tc>
                  <a:txBody>
                    <a:bodyPr/>
                    <a:lstStyle/>
                    <a:p>
                      <a:r>
                        <a:rPr lang="en-US" dirty="0" smtClean="0"/>
                        <a:t>MUHANDA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36,968,094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15,070,000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52,038,094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27,035,430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623">
                <a:tc>
                  <a:txBody>
                    <a:bodyPr/>
                    <a:lstStyle/>
                    <a:p>
                      <a:r>
                        <a:rPr lang="en-US" dirty="0" smtClean="0"/>
                        <a:t>MUHORORO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11,140,148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9,746,500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20,886,648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24,335,325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BI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  <a:r>
                        <a:rPr lang="en-BI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BI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623">
                <a:tc>
                  <a:txBody>
                    <a:bodyPr/>
                    <a:lstStyle/>
                    <a:p>
                      <a:r>
                        <a:rPr lang="en-US" dirty="0" smtClean="0"/>
                        <a:t>NDARO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8,120,203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1,863,090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19,983,293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23,462,870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r>
                        <a:rPr lang="en-BI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BI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977">
                <a:tc>
                  <a:txBody>
                    <a:bodyPr/>
                    <a:lstStyle/>
                    <a:p>
                      <a:r>
                        <a:rPr lang="en-US" dirty="0" smtClean="0"/>
                        <a:t>NGORORORO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64,998,040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43,455,900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108,453,940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106,944,445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623">
                <a:tc>
                  <a:txBody>
                    <a:bodyPr/>
                    <a:lstStyle/>
                    <a:p>
                      <a:r>
                        <a:rPr lang="en-US" dirty="0" smtClean="0"/>
                        <a:t>NYANGE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28,726,805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55,881,210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89,508,355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93,951,881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BI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BI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623">
                <a:tc>
                  <a:txBody>
                    <a:bodyPr/>
                    <a:lstStyle/>
                    <a:p>
                      <a:r>
                        <a:rPr lang="en-US" dirty="0" smtClean="0"/>
                        <a:t>SOVU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17,950,813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3,722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,330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31,673,143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35,589,487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BI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  <a:r>
                        <a:rPr lang="en-BI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BI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0623">
                <a:tc>
                  <a:txBody>
                    <a:bodyPr/>
                    <a:lstStyle/>
                    <a:p>
                      <a:r>
                        <a:rPr lang="en-US" dirty="0" smtClean="0"/>
                        <a:t>IREMBO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B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30,127,800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24382798"/>
                  </a:ext>
                </a:extLst>
              </a:tr>
              <a:tr h="530623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304,072,577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281,572,080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615,772,457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BI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554,702,363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B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BI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86596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54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74036"/>
            <a:ext cx="8689473" cy="626164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+mn-lt"/>
              </a:rPr>
              <a:t>IKIGERARANYO CY’IMISORO N’AMAHORO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YINJIYE 2023/2024 NA 2024/2025</a:t>
            </a:r>
            <a:endParaRPr lang="en-US" sz="2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071703"/>
              </p:ext>
            </p:extLst>
          </p:nvPr>
        </p:nvGraphicFramePr>
        <p:xfrm>
          <a:off x="357810" y="1600199"/>
          <a:ext cx="841296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5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7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16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BI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BI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/202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BI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Taxes &amp; Fees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BI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BI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/202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BI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Taxes &amp; Fees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Increase/decrease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Jul-2023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44,583,572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Jul-2024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74,192,550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29,608,978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9411268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Aug-2023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82,898,446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Aug-2024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55,082,778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(27,809,668)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6158854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Sep-2023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47,735,298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Sep-2024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59,636,379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11,909,081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55,742,548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Oct 2024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88,470,763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32,728,215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74036"/>
            <a:ext cx="8689473" cy="626164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+mn-lt"/>
              </a:rPr>
              <a:t>IKIGERARANYO CY’IMISORO N’AMAHORO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YINJIYE 2022/2023 NA 2023/2024</a:t>
            </a:r>
            <a:endParaRPr lang="en-US" sz="2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957792"/>
              </p:ext>
            </p:extLst>
          </p:nvPr>
        </p:nvGraphicFramePr>
        <p:xfrm>
          <a:off x="293915" y="1600199"/>
          <a:ext cx="847686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5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7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16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BI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BI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/202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BI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Taxes &amp; Fees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BI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BI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/202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BI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Taxes &amp; Fees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Increase/decrease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48,304,359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65,723,990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17,419,631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9411268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57,542,068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109,855,033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52,053,682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6158854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January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110,991,152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January 2025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162,810,964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51,819,812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447,797,443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615,772,157</a:t>
                      </a:r>
                      <a:endParaRPr lang="en-US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167,974,714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49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74036"/>
            <a:ext cx="8689473" cy="626164"/>
          </a:xfrm>
        </p:spPr>
        <p:txBody>
          <a:bodyPr>
            <a:normAutofit/>
          </a:bodyPr>
          <a:lstStyle/>
          <a:p>
            <a:r>
              <a:rPr lang="en-US" sz="2000" b="1" dirty="0" err="1" smtClean="0">
                <a:latin typeface="+mn-lt"/>
              </a:rPr>
              <a:t>Con’t</a:t>
            </a:r>
            <a:endParaRPr lang="en-US" sz="20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Note: </a:t>
            </a:r>
            <a:r>
              <a:rPr lang="en-US" dirty="0" err="1" smtClean="0"/>
              <a:t>Habayeho</a:t>
            </a:r>
            <a:r>
              <a:rPr lang="en-US" dirty="0" smtClean="0"/>
              <a:t> </a:t>
            </a:r>
            <a:r>
              <a:rPr lang="en-US" dirty="0" err="1" smtClean="0"/>
              <a:t>inyongera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167,974,714Frw mu </a:t>
            </a:r>
            <a:r>
              <a:rPr lang="en-US" dirty="0" err="1" smtClean="0"/>
              <a:t>gihe</a:t>
            </a:r>
            <a:r>
              <a:rPr lang="en-US" dirty="0" smtClean="0"/>
              <a:t> </a:t>
            </a:r>
            <a:r>
              <a:rPr lang="en-US" dirty="0" err="1" smtClean="0"/>
              <a:t>cy’amezi</a:t>
            </a:r>
            <a:r>
              <a:rPr lang="en-US" dirty="0" smtClean="0"/>
              <a:t> </a:t>
            </a:r>
            <a:r>
              <a:rPr lang="en-US" dirty="0" err="1" smtClean="0"/>
              <a:t>atandatu</a:t>
            </a:r>
            <a:r>
              <a:rPr lang="en-US" dirty="0" smtClean="0"/>
              <a:t> (7 </a:t>
            </a:r>
            <a:r>
              <a:rPr lang="en-US" dirty="0" err="1" smtClean="0"/>
              <a:t>mois</a:t>
            </a:r>
            <a:r>
              <a:rPr lang="en-US" dirty="0" smtClean="0"/>
              <a:t>)  </a:t>
            </a:r>
            <a:r>
              <a:rPr lang="en-US" dirty="0" err="1" smtClean="0"/>
              <a:t>ingana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37.50% </a:t>
            </a:r>
            <a:r>
              <a:rPr lang="en-US" dirty="0" err="1" smtClean="0"/>
              <a:t>ugeranyinyije</a:t>
            </a:r>
            <a:r>
              <a:rPr lang="en-US" dirty="0" smtClean="0"/>
              <a:t> </a:t>
            </a:r>
            <a:r>
              <a:rPr lang="en-US" dirty="0" err="1" smtClean="0"/>
              <a:t>n’umwaka</a:t>
            </a:r>
            <a:r>
              <a:rPr lang="en-US" dirty="0" smtClean="0"/>
              <a:t> </a:t>
            </a:r>
            <a:r>
              <a:rPr lang="en-US" dirty="0" err="1" smtClean="0"/>
              <a:t>ushize</a:t>
            </a:r>
            <a:r>
              <a:rPr lang="en-US" dirty="0" smtClean="0"/>
              <a:t>  </a:t>
            </a:r>
            <a:r>
              <a:rPr lang="en-US" dirty="0" err="1" smtClean="0"/>
              <a:t>wa</a:t>
            </a:r>
            <a:r>
              <a:rPr lang="en-US" dirty="0" smtClean="0"/>
              <a:t> 2023/2024,bityo </a:t>
            </a:r>
            <a:r>
              <a:rPr lang="en-US" dirty="0" err="1" smtClean="0"/>
              <a:t>hakaba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ikizere</a:t>
            </a:r>
            <a:r>
              <a:rPr lang="en-US" dirty="0" smtClean="0"/>
              <a:t> </a:t>
            </a:r>
            <a:r>
              <a:rPr lang="en-US" dirty="0" err="1" smtClean="0"/>
              <a:t>cy’uko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target </a:t>
            </a:r>
            <a:r>
              <a:rPr lang="en-US" dirty="0" err="1" smtClean="0"/>
              <a:t>izagerwaho</a:t>
            </a:r>
            <a:r>
              <a:rPr lang="en-US" dirty="0" smtClean="0"/>
              <a:t> mu </a:t>
            </a:r>
            <a:r>
              <a:rPr lang="en-US" dirty="0" err="1" smtClean="0"/>
              <a:t>mpera</a:t>
            </a:r>
            <a:r>
              <a:rPr lang="en-US" dirty="0" smtClean="0"/>
              <a:t> </a:t>
            </a:r>
            <a:r>
              <a:rPr lang="en-US" dirty="0" err="1" smtClean="0"/>
              <a:t>z’uyu</a:t>
            </a:r>
            <a:r>
              <a:rPr lang="en-US" dirty="0" smtClean="0"/>
              <a:t> </a:t>
            </a:r>
            <a:r>
              <a:rPr lang="en-US" dirty="0" err="1" smtClean="0"/>
              <a:t>mwaka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6" y="1029904"/>
            <a:ext cx="8285212" cy="109747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+mn-lt"/>
              </a:rPr>
              <a:t>II</a:t>
            </a:r>
            <a:r>
              <a:rPr lang="en-US" sz="3200" dirty="0" smtClean="0">
                <a:latin typeface="+mn-lt"/>
              </a:rPr>
              <a:t>. </a:t>
            </a:r>
            <a:r>
              <a:rPr lang="en-US" sz="3200" b="1" dirty="0" err="1" smtClean="0">
                <a:latin typeface="+mn-lt"/>
              </a:rPr>
              <a:t>Imbogamizi</a:t>
            </a:r>
            <a:r>
              <a:rPr lang="en-US" sz="3200" b="1" dirty="0" smtClean="0">
                <a:latin typeface="+mn-lt"/>
              </a:rPr>
              <a:t> mu </a:t>
            </a:r>
            <a:r>
              <a:rPr lang="en-US" sz="3200" b="1" dirty="0" err="1" smtClean="0">
                <a:latin typeface="+mn-lt"/>
              </a:rPr>
              <a:t>kwinjiza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imisoro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n’amahoro</a:t>
            </a:r>
            <a:endParaRPr lang="en-US" sz="32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22106"/>
            <a:ext cx="8229600" cy="4204058"/>
          </a:xfrm>
        </p:spPr>
        <p:txBody>
          <a:bodyPr>
            <a:normAutofit/>
          </a:bodyPr>
          <a:lstStyle/>
          <a:p>
            <a:pPr marL="514350" indent="-514350" algn="just">
              <a:buAutoNum type="arabicParenR"/>
            </a:pPr>
            <a:r>
              <a:rPr lang="en-US" dirty="0" smtClean="0"/>
              <a:t> Hari </a:t>
            </a:r>
            <a:r>
              <a:rPr lang="en-US" dirty="0" err="1" smtClean="0"/>
              <a:t>abasora</a:t>
            </a:r>
            <a:r>
              <a:rPr lang="en-US" dirty="0" smtClean="0"/>
              <a:t> </a:t>
            </a:r>
            <a:r>
              <a:rPr lang="en-US" dirty="0" err="1" smtClean="0"/>
              <a:t>bafite</a:t>
            </a:r>
            <a:r>
              <a:rPr lang="en-US" dirty="0" smtClean="0"/>
              <a:t> </a:t>
            </a:r>
            <a:r>
              <a:rPr lang="en-US" dirty="0" err="1" smtClean="0"/>
              <a:t>ibyangombwa</a:t>
            </a:r>
            <a:r>
              <a:rPr lang="en-US" dirty="0" smtClean="0"/>
              <a:t> </a:t>
            </a:r>
            <a:r>
              <a:rPr lang="en-US" dirty="0" err="1" smtClean="0"/>
              <a:t>by’ubutaka</a:t>
            </a:r>
            <a:r>
              <a:rPr lang="en-US" dirty="0"/>
              <a:t> </a:t>
            </a:r>
            <a:r>
              <a:rPr lang="en-US" dirty="0" err="1" smtClean="0"/>
              <a:t>byakagombye</a:t>
            </a:r>
            <a:r>
              <a:rPr lang="en-US" dirty="0" smtClean="0"/>
              <a:t> </a:t>
            </a:r>
            <a:r>
              <a:rPr lang="en-US" dirty="0" err="1" smtClean="0"/>
              <a:t>kwishyura</a:t>
            </a:r>
            <a:r>
              <a:rPr lang="en-US" dirty="0" smtClean="0"/>
              <a:t> </a:t>
            </a:r>
            <a:r>
              <a:rPr lang="en-US" dirty="0" err="1" smtClean="0"/>
              <a:t>ariko</a:t>
            </a:r>
            <a:r>
              <a:rPr lang="en-US" dirty="0" smtClean="0"/>
              <a:t> </a:t>
            </a:r>
            <a:r>
              <a:rPr lang="en-US" dirty="0" err="1" smtClean="0"/>
              <a:t>ntibishyure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abafite</a:t>
            </a:r>
            <a:r>
              <a:rPr lang="en-US" dirty="0" smtClean="0"/>
              <a:t> </a:t>
            </a:r>
            <a:r>
              <a:rPr lang="en-US" dirty="0" err="1" smtClean="0"/>
              <a:t>amazu</a:t>
            </a:r>
            <a:r>
              <a:rPr lang="en-US" dirty="0" smtClean="0"/>
              <a:t> </a:t>
            </a:r>
            <a:r>
              <a:rPr lang="en-US" dirty="0" err="1" smtClean="0"/>
              <a:t>y’ubucuruzi</a:t>
            </a:r>
            <a:r>
              <a:rPr lang="en-US" dirty="0" smtClean="0"/>
              <a:t> </a:t>
            </a:r>
            <a:r>
              <a:rPr lang="en-US" dirty="0" err="1" smtClean="0"/>
              <a:t>muri</a:t>
            </a:r>
            <a:r>
              <a:rPr lang="en-US" dirty="0" smtClean="0"/>
              <a:t> </a:t>
            </a:r>
            <a:r>
              <a:rPr lang="en-US" dirty="0" err="1" smtClean="0"/>
              <a:t>centre</a:t>
            </a:r>
            <a:r>
              <a:rPr lang="en-US" dirty="0" smtClean="0"/>
              <a:t> </a:t>
            </a:r>
            <a:r>
              <a:rPr lang="en-US" dirty="0" err="1" smtClean="0"/>
              <a:t>z’ubucuruzi</a:t>
            </a:r>
            <a:r>
              <a:rPr lang="en-US" dirty="0" smtClean="0"/>
              <a:t> mu </a:t>
            </a:r>
            <a:r>
              <a:rPr lang="en-US" dirty="0" err="1" smtClean="0"/>
              <a:t>cyaro</a:t>
            </a:r>
            <a:r>
              <a:rPr lang="en-US" dirty="0" smtClean="0"/>
              <a:t> </a:t>
            </a:r>
            <a:r>
              <a:rPr lang="en-US" dirty="0" err="1" smtClean="0"/>
              <a:t>kuko</a:t>
            </a:r>
            <a:r>
              <a:rPr lang="en-US" dirty="0" smtClean="0"/>
              <a:t> </a:t>
            </a:r>
            <a:r>
              <a:rPr lang="en-US" dirty="0" err="1" smtClean="0"/>
              <a:t>mbere</a:t>
            </a:r>
            <a:r>
              <a:rPr lang="en-US" dirty="0" smtClean="0"/>
              <a:t> </a:t>
            </a:r>
            <a:r>
              <a:rPr lang="en-US" dirty="0" err="1" smtClean="0"/>
              <a:t>batishyuraga</a:t>
            </a:r>
            <a:r>
              <a:rPr lang="en-US" dirty="0" smtClean="0"/>
              <a:t>)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AutoNum type="arabicParenR"/>
            </a:pPr>
            <a:endParaRPr lang="en-US" dirty="0" smtClean="0"/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>
              <a:buAutoNum type="arabicParenR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6" y="1029904"/>
            <a:ext cx="8285212" cy="109747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+mn-lt"/>
              </a:rPr>
              <a:t>Cont’d</a:t>
            </a:r>
            <a:endParaRPr lang="en-US" sz="32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22106"/>
            <a:ext cx="8229600" cy="4204058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None/>
            </a:pPr>
            <a:r>
              <a:rPr lang="en-US" dirty="0" smtClean="0"/>
              <a:t>2) Hari </a:t>
            </a:r>
            <a:r>
              <a:rPr lang="en-US" dirty="0" err="1" smtClean="0"/>
              <a:t>ibyangombwa</a:t>
            </a:r>
            <a:r>
              <a:rPr lang="en-US" dirty="0" smtClean="0"/>
              <a:t> </a:t>
            </a:r>
            <a:r>
              <a:rPr lang="en-US" dirty="0" err="1" smtClean="0"/>
              <a:t>by’ubutaka</a:t>
            </a:r>
            <a:r>
              <a:rPr lang="en-US" dirty="0" smtClean="0"/>
              <a:t> </a:t>
            </a:r>
            <a:r>
              <a:rPr lang="en-US" dirty="0" err="1" smtClean="0"/>
              <a:t>byinshi</a:t>
            </a:r>
            <a:r>
              <a:rPr lang="en-US" dirty="0" smtClean="0"/>
              <a:t> </a:t>
            </a:r>
            <a:r>
              <a:rPr lang="en-US" dirty="0" err="1" smtClean="0"/>
              <a:t>byanditseho</a:t>
            </a:r>
            <a:r>
              <a:rPr lang="en-US" dirty="0" smtClean="0"/>
              <a:t> </a:t>
            </a:r>
            <a:r>
              <a:rPr lang="en-US" dirty="0" err="1" smtClean="0"/>
              <a:t>icyo</a:t>
            </a:r>
            <a:r>
              <a:rPr lang="en-US" dirty="0" smtClean="0"/>
              <a:t> </a:t>
            </a:r>
            <a:r>
              <a:rPr lang="en-US" dirty="0" err="1" smtClean="0"/>
              <a:t>ubutaka</a:t>
            </a:r>
            <a:r>
              <a:rPr lang="en-US" dirty="0" smtClean="0"/>
              <a:t> </a:t>
            </a:r>
            <a:r>
              <a:rPr lang="en-US" dirty="0" err="1" smtClean="0"/>
              <a:t>butagenewe</a:t>
            </a:r>
            <a:r>
              <a:rPr lang="en-US" dirty="0" smtClean="0"/>
              <a:t> </a:t>
            </a:r>
            <a:r>
              <a:rPr lang="en-US" dirty="0" err="1" smtClean="0"/>
              <a:t>gukoreshwa</a:t>
            </a:r>
            <a:r>
              <a:rPr lang="en-US" dirty="0" smtClean="0"/>
              <a:t> (</a:t>
            </a:r>
            <a:r>
              <a:rPr lang="en-US" dirty="0" err="1" smtClean="0"/>
              <a:t>ubukungu</a:t>
            </a:r>
            <a:r>
              <a:rPr lang="en-US" dirty="0" smtClean="0"/>
              <a:t> </a:t>
            </a:r>
            <a:r>
              <a:rPr lang="en-US" dirty="0" err="1" smtClean="0"/>
              <a:t>kandi</a:t>
            </a:r>
            <a:r>
              <a:rPr lang="en-US" dirty="0" smtClean="0"/>
              <a:t> 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ubuhinzi</a:t>
            </a:r>
            <a:r>
              <a:rPr lang="en-US" dirty="0" smtClean="0"/>
              <a:t>,</a:t>
            </a:r>
            <a:r>
              <a:rPr lang="en-BI" dirty="0" smtClean="0"/>
              <a:t>…</a:t>
            </a:r>
            <a:r>
              <a:rPr lang="en-US" dirty="0" smtClean="0"/>
              <a:t>.)</a:t>
            </a:r>
            <a:endParaRPr lang="en-US" dirty="0"/>
          </a:p>
          <a:p>
            <a:pPr marL="514350" indent="-51435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Abantu</a:t>
            </a:r>
            <a:r>
              <a:rPr lang="en-US" dirty="0" smtClean="0"/>
              <a:t> </a:t>
            </a:r>
            <a:r>
              <a:rPr lang="en-US" dirty="0" err="1" smtClean="0"/>
              <a:t>bafite</a:t>
            </a:r>
            <a:r>
              <a:rPr lang="en-US" dirty="0" smtClean="0"/>
              <a:t> </a:t>
            </a:r>
            <a:r>
              <a:rPr lang="en-US" dirty="0" err="1" smtClean="0"/>
              <a:t>amazu</a:t>
            </a:r>
            <a:r>
              <a:rPr lang="en-US" dirty="0" smtClean="0"/>
              <a:t> </a:t>
            </a:r>
            <a:r>
              <a:rPr lang="en-US" dirty="0" err="1" smtClean="0"/>
              <a:t>akodeshwa</a:t>
            </a:r>
            <a:r>
              <a:rPr lang="en-US" dirty="0" smtClean="0"/>
              <a:t> </a:t>
            </a:r>
            <a:r>
              <a:rPr lang="en-US" dirty="0" err="1" smtClean="0"/>
              <a:t>ariko</a:t>
            </a:r>
            <a:r>
              <a:rPr lang="en-US" dirty="0" smtClean="0"/>
              <a:t> </a:t>
            </a:r>
            <a:r>
              <a:rPr lang="en-US" dirty="0" err="1" smtClean="0"/>
              <a:t>batishyura</a:t>
            </a:r>
            <a:r>
              <a:rPr lang="en-US" dirty="0" smtClean="0"/>
              <a:t> </a:t>
            </a:r>
            <a:r>
              <a:rPr lang="en-US" dirty="0" err="1" smtClean="0"/>
              <a:t>umusoro</a:t>
            </a:r>
            <a:r>
              <a:rPr lang="en-US" dirty="0" smtClean="0"/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nyungu</a:t>
            </a:r>
            <a:r>
              <a:rPr lang="en-US" dirty="0" smtClean="0"/>
              <a:t> </a:t>
            </a:r>
            <a:r>
              <a:rPr lang="en-US" dirty="0" err="1" smtClean="0"/>
              <a:t>z’ubukode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/>
              <a:t>4</a:t>
            </a:r>
            <a:r>
              <a:rPr lang="en-US" dirty="0" smtClean="0"/>
              <a:t>) Hari </a:t>
            </a:r>
            <a:r>
              <a:rPr lang="en-US" dirty="0" err="1" smtClean="0"/>
              <a:t>ubutaka</a:t>
            </a:r>
            <a:r>
              <a:rPr lang="en-US" dirty="0" smtClean="0"/>
              <a:t> </a:t>
            </a:r>
            <a:r>
              <a:rPr lang="en-US" dirty="0" err="1" smtClean="0"/>
              <a:t>bwatwawe</a:t>
            </a:r>
            <a:r>
              <a:rPr lang="en-US" dirty="0" smtClean="0"/>
              <a:t> </a:t>
            </a:r>
            <a:r>
              <a:rPr lang="en-US" dirty="0" err="1" smtClean="0"/>
              <a:t>n’Ibiza</a:t>
            </a:r>
            <a:r>
              <a:rPr lang="en-US" dirty="0" smtClean="0"/>
              <a:t>  </a:t>
            </a:r>
            <a:r>
              <a:rPr lang="en-US" dirty="0" err="1" smtClean="0"/>
              <a:t>ariko</a:t>
            </a:r>
            <a:r>
              <a:rPr lang="en-US" dirty="0" smtClean="0"/>
              <a:t> </a:t>
            </a:r>
            <a:r>
              <a:rPr lang="en-US" dirty="0" err="1" smtClean="0"/>
              <a:t>bukigaragara</a:t>
            </a:r>
            <a:r>
              <a:rPr lang="en-US" dirty="0" smtClean="0"/>
              <a:t>  </a:t>
            </a:r>
            <a:r>
              <a:rPr lang="en-US" dirty="0" err="1" smtClean="0"/>
              <a:t>muri</a:t>
            </a:r>
            <a:r>
              <a:rPr lang="en-US" dirty="0" smtClean="0"/>
              <a:t> system </a:t>
            </a:r>
            <a:r>
              <a:rPr lang="en-US" dirty="0" err="1" smtClean="0"/>
              <a:t>za</a:t>
            </a:r>
            <a:r>
              <a:rPr lang="en-US" dirty="0" smtClean="0"/>
              <a:t> RRA</a:t>
            </a:r>
          </a:p>
          <a:p>
            <a:pPr marL="514350" indent="-514350" algn="just">
              <a:buNone/>
            </a:pPr>
            <a:r>
              <a:rPr lang="en-US" dirty="0"/>
              <a:t>5</a:t>
            </a:r>
            <a:r>
              <a:rPr lang="en-US" dirty="0" smtClean="0"/>
              <a:t>) </a:t>
            </a:r>
            <a:r>
              <a:rPr lang="en-US" dirty="0" err="1" smtClean="0"/>
              <a:t>Umusoro</a:t>
            </a:r>
            <a:r>
              <a:rPr lang="en-US" dirty="0" smtClean="0"/>
              <a:t> </a:t>
            </a:r>
            <a:r>
              <a:rPr lang="en-US" dirty="0" err="1" smtClean="0"/>
              <a:t>w’ipantente</a:t>
            </a:r>
            <a:r>
              <a:rPr lang="en-US" dirty="0" smtClean="0"/>
              <a:t> </a:t>
            </a:r>
            <a:r>
              <a:rPr lang="en-US" dirty="0" err="1" smtClean="0"/>
              <a:t>ntiwishyuwe</a:t>
            </a:r>
            <a:r>
              <a:rPr lang="en-US" dirty="0" smtClean="0"/>
              <a:t> </a:t>
            </a:r>
            <a:r>
              <a:rPr lang="en-US" dirty="0" err="1" smtClean="0"/>
              <a:t>neza</a:t>
            </a:r>
            <a:r>
              <a:rPr lang="en-US" dirty="0" smtClean="0"/>
              <a:t> </a:t>
            </a:r>
            <a:r>
              <a:rPr lang="en-US" dirty="0" err="1" smtClean="0"/>
              <a:t>bitewe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Registration </a:t>
            </a:r>
            <a:r>
              <a:rPr lang="en-US" dirty="0" err="1" smtClean="0"/>
              <a:t>yabo</a:t>
            </a:r>
            <a:r>
              <a:rPr lang="en-US" dirty="0" smtClean="0"/>
              <a:t> </a:t>
            </a:r>
            <a:r>
              <a:rPr lang="en-US" dirty="0" err="1" smtClean="0"/>
              <a:t>itari</a:t>
            </a:r>
            <a:r>
              <a:rPr lang="en-US" dirty="0" smtClean="0"/>
              <a:t> </a:t>
            </a:r>
            <a:r>
              <a:rPr lang="en-US" dirty="0" err="1" smtClean="0"/>
              <a:t>imeze</a:t>
            </a:r>
            <a:r>
              <a:rPr lang="en-US" dirty="0" smtClean="0"/>
              <a:t> </a:t>
            </a:r>
            <a:r>
              <a:rPr lang="en-US" dirty="0" err="1" smtClean="0"/>
              <a:t>neza</a:t>
            </a:r>
            <a:r>
              <a:rPr lang="en-US" dirty="0" smtClean="0"/>
              <a:t> ( </a:t>
            </a:r>
            <a:r>
              <a:rPr lang="en-US" dirty="0" err="1" smtClean="0"/>
              <a:t>Nyange,Gatega</a:t>
            </a:r>
            <a:r>
              <a:rPr lang="en-US" dirty="0" smtClean="0"/>
              <a:t>, </a:t>
            </a:r>
            <a:r>
              <a:rPr lang="en-US" dirty="0" err="1" smtClean="0"/>
              <a:t>Rusumo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birembo</a:t>
            </a:r>
            <a:r>
              <a:rPr lang="en-US" dirty="0" smtClean="0"/>
              <a:t>)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6" y="1029905"/>
            <a:ext cx="8285212" cy="64960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latin typeface="+mn-lt"/>
              </a:rPr>
              <a:t>III. INGAMBA</a:t>
            </a:r>
            <a:endParaRPr lang="en-US" sz="32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679511"/>
            <a:ext cx="8556171" cy="4446652"/>
          </a:xfrm>
        </p:spPr>
        <p:txBody>
          <a:bodyPr>
            <a:noAutofit/>
          </a:bodyPr>
          <a:lstStyle/>
          <a:p>
            <a:pPr marL="514350" indent="-514350">
              <a:lnSpc>
                <a:spcPct val="120000"/>
              </a:lnSpc>
              <a:buAutoNum type="arabicParenR"/>
            </a:pPr>
            <a:r>
              <a:rPr lang="en-US" sz="2400" dirty="0" err="1" smtClean="0"/>
              <a:t>Akarere</a:t>
            </a:r>
            <a:r>
              <a:rPr lang="en-US" sz="2400" dirty="0" smtClean="0"/>
              <a:t> </a:t>
            </a:r>
            <a:r>
              <a:rPr lang="en-US" sz="2400" dirty="0" err="1" smtClean="0"/>
              <a:t>bazadufasha</a:t>
            </a:r>
            <a:r>
              <a:rPr lang="en-US" sz="2400" dirty="0" smtClean="0"/>
              <a:t> </a:t>
            </a:r>
            <a:r>
              <a:rPr lang="en-US" sz="2400" dirty="0" err="1" smtClean="0"/>
              <a:t>kutegereza</a:t>
            </a:r>
            <a:r>
              <a:rPr lang="en-US" sz="2400" dirty="0" smtClean="0"/>
              <a:t> </a:t>
            </a:r>
            <a:r>
              <a:rPr lang="en-US" sz="2400" dirty="0" err="1" smtClean="0"/>
              <a:t>Tarifu</a:t>
            </a:r>
            <a:r>
              <a:rPr lang="en-US" sz="2400" dirty="0" smtClean="0"/>
              <a:t> </a:t>
            </a:r>
            <a:r>
              <a:rPr lang="en-US" sz="2400" dirty="0" err="1" smtClean="0"/>
              <a:t>y’ibipimo</a:t>
            </a:r>
            <a:r>
              <a:rPr lang="en-US" sz="2400" dirty="0" smtClean="0"/>
              <a:t> </a:t>
            </a:r>
            <a:r>
              <a:rPr lang="en-US" sz="2400" dirty="0" err="1" smtClean="0"/>
              <a:t>by’umusoro</a:t>
            </a:r>
            <a:r>
              <a:rPr lang="en-US" sz="2400" dirty="0" smtClean="0"/>
              <a:t> </a:t>
            </a:r>
            <a:r>
              <a:rPr lang="en-US" sz="2400" dirty="0" err="1" smtClean="0"/>
              <a:t>w’ubutaka</a:t>
            </a:r>
            <a:r>
              <a:rPr lang="en-US" sz="2400" dirty="0" smtClean="0"/>
              <a:t> </a:t>
            </a:r>
            <a:r>
              <a:rPr lang="en-US" sz="2400" dirty="0" err="1" smtClean="0"/>
              <a:t>kuri</a:t>
            </a:r>
            <a:r>
              <a:rPr lang="en-US" sz="2400" dirty="0" smtClean="0"/>
              <a:t> </a:t>
            </a:r>
            <a:r>
              <a:rPr lang="en-US" sz="2400" dirty="0" err="1" smtClean="0"/>
              <a:t>buri</a:t>
            </a:r>
            <a:r>
              <a:rPr lang="en-US" sz="2400" dirty="0" smtClean="0"/>
              <a:t> </a:t>
            </a:r>
            <a:r>
              <a:rPr lang="en-US" sz="2400" dirty="0" err="1" smtClean="0"/>
              <a:t>Kagari</a:t>
            </a:r>
            <a:r>
              <a:rPr lang="en-US" sz="2400" dirty="0" smtClean="0"/>
              <a:t> </a:t>
            </a:r>
            <a:r>
              <a:rPr lang="en-US" sz="2400" dirty="0" err="1" smtClean="0"/>
              <a:t>kugira</a:t>
            </a:r>
            <a:r>
              <a:rPr lang="en-US" sz="2400" dirty="0" smtClean="0"/>
              <a:t> </a:t>
            </a:r>
            <a:r>
              <a:rPr lang="en-US" sz="2400" dirty="0" err="1" smtClean="0"/>
              <a:t>ngo</a:t>
            </a:r>
            <a:r>
              <a:rPr lang="en-US" sz="2400" dirty="0" smtClean="0"/>
              <a:t> </a:t>
            </a:r>
            <a:r>
              <a:rPr lang="en-US" sz="2400" dirty="0" err="1" smtClean="0"/>
              <a:t>ba</a:t>
            </a:r>
            <a:r>
              <a:rPr lang="en-US" sz="2400" dirty="0" smtClean="0"/>
              <a:t> </a:t>
            </a:r>
            <a:r>
              <a:rPr lang="en-US" sz="2400" dirty="0" err="1" smtClean="0"/>
              <a:t>Eextif</a:t>
            </a:r>
            <a:r>
              <a:rPr lang="en-US" sz="2400" dirty="0" smtClean="0"/>
              <a:t> </a:t>
            </a:r>
            <a:r>
              <a:rPr lang="en-US" sz="2400" dirty="0" err="1" smtClean="0"/>
              <a:t>b’utagari</a:t>
            </a:r>
            <a:r>
              <a:rPr lang="en-US" sz="2400" dirty="0" smtClean="0"/>
              <a:t> </a:t>
            </a:r>
            <a:r>
              <a:rPr lang="en-US" sz="2400" dirty="0" err="1" smtClean="0"/>
              <a:t>babisobanurire</a:t>
            </a:r>
            <a:r>
              <a:rPr lang="en-US" sz="2400" dirty="0" smtClean="0"/>
              <a:t> </a:t>
            </a:r>
            <a:r>
              <a:rPr lang="en-US" sz="2400" dirty="0" err="1" smtClean="0"/>
              <a:t>abaturage</a:t>
            </a:r>
            <a:r>
              <a:rPr lang="en-US" sz="2400" dirty="0" smtClean="0"/>
              <a:t> </a:t>
            </a:r>
            <a:r>
              <a:rPr lang="en-US" sz="2400" dirty="0" err="1" smtClean="0"/>
              <a:t>ko</a:t>
            </a:r>
            <a:r>
              <a:rPr lang="en-US" sz="2400" dirty="0" smtClean="0"/>
              <a:t> </a:t>
            </a:r>
            <a:r>
              <a:rPr lang="en-US" sz="2400" dirty="0" err="1" smtClean="0"/>
              <a:t>abafite</a:t>
            </a:r>
            <a:r>
              <a:rPr lang="en-US" sz="2400" dirty="0" smtClean="0"/>
              <a:t> </a:t>
            </a:r>
            <a:r>
              <a:rPr lang="en-US" sz="2400" dirty="0" err="1" smtClean="0"/>
              <a:t>amazu</a:t>
            </a:r>
            <a:r>
              <a:rPr lang="en-US" sz="2400" dirty="0" smtClean="0"/>
              <a:t> </a:t>
            </a:r>
            <a:r>
              <a:rPr lang="en-US" sz="2400" dirty="0" err="1" smtClean="0"/>
              <a:t>y’ubucuruzi</a:t>
            </a:r>
            <a:r>
              <a:rPr lang="en-US" sz="2400" dirty="0" smtClean="0"/>
              <a:t> </a:t>
            </a:r>
            <a:r>
              <a:rPr lang="en-US" sz="2400" dirty="0" err="1" smtClean="0"/>
              <a:t>bishyura</a:t>
            </a:r>
            <a:r>
              <a:rPr lang="en-US" sz="2400" dirty="0" smtClean="0"/>
              <a:t> </a:t>
            </a:r>
            <a:r>
              <a:rPr lang="en-US" sz="2400" dirty="0" err="1" smtClean="0"/>
              <a:t>umusoro</a:t>
            </a:r>
            <a:r>
              <a:rPr lang="en-US" sz="2400" dirty="0" smtClean="0"/>
              <a:t> </a:t>
            </a:r>
            <a:r>
              <a:rPr lang="en-US" sz="2400" dirty="0" err="1" smtClean="0"/>
              <a:t>ku</a:t>
            </a:r>
            <a:r>
              <a:rPr lang="en-US" sz="2400" dirty="0" smtClean="0"/>
              <a:t> </a:t>
            </a:r>
            <a:r>
              <a:rPr lang="en-US" sz="2400" dirty="0" err="1" smtClean="0"/>
              <a:t>gipimo</a:t>
            </a:r>
            <a:r>
              <a:rPr lang="en-US" sz="2400" dirty="0" smtClean="0"/>
              <a:t> </a:t>
            </a:r>
            <a:r>
              <a:rPr lang="en-US" sz="2400" dirty="0" err="1" smtClean="0"/>
              <a:t>cya</a:t>
            </a:r>
            <a:r>
              <a:rPr lang="en-US" sz="2400" dirty="0" smtClean="0"/>
              <a:t> 5F </a:t>
            </a:r>
            <a:r>
              <a:rPr lang="en-US" sz="2400" dirty="0" err="1" smtClean="0"/>
              <a:t>kuri</a:t>
            </a:r>
            <a:r>
              <a:rPr lang="en-US" sz="2400" dirty="0" smtClean="0"/>
              <a:t> </a:t>
            </a:r>
            <a:r>
              <a:rPr lang="en-US" sz="2400" dirty="0" err="1" smtClean="0"/>
              <a:t>metero</a:t>
            </a:r>
            <a:r>
              <a:rPr lang="en-US" sz="2400" dirty="0" smtClean="0"/>
              <a:t> </a:t>
            </a:r>
            <a:r>
              <a:rPr lang="en-US" sz="2400" dirty="0" err="1" smtClean="0"/>
              <a:t>kare</a:t>
            </a:r>
            <a:r>
              <a:rPr lang="en-US" sz="2400" dirty="0" smtClean="0"/>
              <a:t> </a:t>
            </a:r>
            <a:r>
              <a:rPr lang="en-US" sz="2400" dirty="0" err="1" smtClean="0"/>
              <a:t>gusubira</a:t>
            </a:r>
            <a:r>
              <a:rPr lang="en-US" sz="2400" dirty="0" smtClean="0"/>
              <a:t> </a:t>
            </a:r>
            <a:r>
              <a:rPr lang="en-US" sz="2400" dirty="0" err="1" smtClean="0"/>
              <a:t>hejuru</a:t>
            </a:r>
            <a:r>
              <a:rPr lang="en-US" sz="2400" dirty="0" smtClean="0"/>
              <a:t> </a:t>
            </a:r>
            <a:r>
              <a:rPr lang="en-US" sz="2400" dirty="0" err="1" smtClean="0"/>
              <a:t>ndetse</a:t>
            </a:r>
            <a:r>
              <a:rPr lang="en-US" sz="2400" dirty="0" smtClean="0"/>
              <a:t> </a:t>
            </a:r>
            <a:r>
              <a:rPr lang="en-US" sz="2400" dirty="0" err="1" smtClean="0"/>
              <a:t>banahinduze</a:t>
            </a:r>
            <a:r>
              <a:rPr lang="en-US" sz="2400" dirty="0" smtClean="0"/>
              <a:t> </a:t>
            </a:r>
            <a:r>
              <a:rPr lang="en-US" sz="2400" dirty="0" err="1" smtClean="0"/>
              <a:t>ibyangombwa</a:t>
            </a:r>
            <a:r>
              <a:rPr lang="en-US" sz="2400" dirty="0" smtClean="0"/>
              <a:t> </a:t>
            </a:r>
            <a:r>
              <a:rPr lang="en-US" sz="2400" dirty="0" err="1" smtClean="0"/>
              <a:t>byabo</a:t>
            </a:r>
            <a:r>
              <a:rPr lang="en-US" sz="2400" dirty="0" smtClean="0"/>
              <a:t> </a:t>
            </a:r>
            <a:r>
              <a:rPr lang="en-US" sz="2400" dirty="0" err="1" smtClean="0"/>
              <a:t>bive</a:t>
            </a:r>
            <a:r>
              <a:rPr lang="en-US" sz="2400" dirty="0" smtClean="0"/>
              <a:t> </a:t>
            </a:r>
            <a:r>
              <a:rPr lang="en-US" sz="2400" dirty="0" err="1" smtClean="0"/>
              <a:t>mubuhinzi</a:t>
            </a:r>
            <a:r>
              <a:rPr lang="en-US" sz="2400" dirty="0" smtClean="0"/>
              <a:t>.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en-US" sz="2400" dirty="0" err="1" smtClean="0"/>
              <a:t>Akarerere</a:t>
            </a:r>
            <a:r>
              <a:rPr lang="en-US" sz="2400" dirty="0" smtClean="0"/>
              <a:t> </a:t>
            </a:r>
            <a:r>
              <a:rPr lang="en-US" sz="2400" dirty="0" err="1" smtClean="0"/>
              <a:t>bazadufasha</a:t>
            </a:r>
            <a:r>
              <a:rPr lang="en-US" sz="2400" dirty="0" smtClean="0"/>
              <a:t> </a:t>
            </a:r>
            <a:r>
              <a:rPr lang="en-US" sz="2400" dirty="0" err="1" smtClean="0"/>
              <a:t>bakamenyesha</a:t>
            </a:r>
            <a:r>
              <a:rPr lang="en-US" sz="2400" dirty="0" smtClean="0"/>
              <a:t> </a:t>
            </a:r>
            <a:r>
              <a:rPr lang="en-US" sz="2400" dirty="0" err="1" smtClean="0"/>
              <a:t>abashinzwe</a:t>
            </a:r>
            <a:r>
              <a:rPr lang="en-US" sz="2400" dirty="0" smtClean="0"/>
              <a:t> </a:t>
            </a:r>
            <a:r>
              <a:rPr lang="en-US" sz="2400" dirty="0" err="1" smtClean="0"/>
              <a:t>ubutaka</a:t>
            </a:r>
            <a:r>
              <a:rPr lang="en-US" sz="2400" dirty="0" smtClean="0"/>
              <a:t> </a:t>
            </a:r>
            <a:r>
              <a:rPr lang="en-US" sz="2400" dirty="0" err="1" smtClean="0"/>
              <a:t>kuri</a:t>
            </a:r>
            <a:r>
              <a:rPr lang="en-US" sz="2400" dirty="0" smtClean="0"/>
              <a:t> </a:t>
            </a:r>
            <a:r>
              <a:rPr lang="en-US" sz="2400" dirty="0" err="1" smtClean="0"/>
              <a:t>buri</a:t>
            </a:r>
            <a:r>
              <a:rPr lang="en-US" sz="2400" dirty="0" smtClean="0"/>
              <a:t> </a:t>
            </a:r>
            <a:r>
              <a:rPr lang="en-US" sz="2400" dirty="0" err="1" smtClean="0"/>
              <a:t>murenge</a:t>
            </a:r>
            <a:r>
              <a:rPr lang="en-US" sz="2400" dirty="0" smtClean="0"/>
              <a:t> </a:t>
            </a:r>
            <a:r>
              <a:rPr lang="en-US" sz="2400" dirty="0" err="1" smtClean="0"/>
              <a:t>bafatanije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One </a:t>
            </a:r>
            <a:r>
              <a:rPr lang="en-US" sz="2400" dirty="0" err="1" smtClean="0"/>
              <a:t>sptop</a:t>
            </a:r>
            <a:r>
              <a:rPr lang="en-US" sz="2400" dirty="0" smtClean="0"/>
              <a:t> center </a:t>
            </a:r>
            <a:r>
              <a:rPr lang="en-US" sz="2400" dirty="0" err="1" smtClean="0"/>
              <a:t>guhindura</a:t>
            </a:r>
            <a:r>
              <a:rPr lang="en-US" sz="2400" dirty="0" smtClean="0"/>
              <a:t> </a:t>
            </a:r>
            <a:r>
              <a:rPr lang="en-US" sz="2400" dirty="0" err="1" smtClean="0"/>
              <a:t>ibyangombwa</a:t>
            </a:r>
            <a:r>
              <a:rPr lang="en-US" sz="2400" dirty="0" smtClean="0"/>
              <a:t> </a:t>
            </a:r>
            <a:r>
              <a:rPr lang="en-US" sz="2400" dirty="0" err="1" smtClean="0"/>
              <a:t>by’ubutaka</a:t>
            </a:r>
            <a:r>
              <a:rPr lang="en-US" sz="2400" dirty="0" smtClean="0"/>
              <a:t> </a:t>
            </a:r>
            <a:r>
              <a:rPr lang="en-US" sz="2400" dirty="0" err="1" smtClean="0"/>
              <a:t>bijyanye</a:t>
            </a:r>
            <a:r>
              <a:rPr lang="en-US" sz="2400" dirty="0" smtClean="0"/>
              <a:t> </a:t>
            </a:r>
            <a:r>
              <a:rPr lang="en-US" sz="2400" dirty="0" err="1" smtClean="0"/>
              <a:t>nicyo</a:t>
            </a:r>
            <a:r>
              <a:rPr lang="en-US" sz="2400" dirty="0" smtClean="0"/>
              <a:t> </a:t>
            </a:r>
            <a:r>
              <a:rPr lang="en-US" sz="2400" dirty="0" err="1" smtClean="0"/>
              <a:t>ubutaka</a:t>
            </a:r>
            <a:r>
              <a:rPr lang="en-US" sz="2400" dirty="0" smtClean="0"/>
              <a:t> </a:t>
            </a:r>
            <a:r>
              <a:rPr lang="en-US" sz="2400" dirty="0" err="1" smtClean="0"/>
              <a:t>bwagewe</a:t>
            </a:r>
            <a:r>
              <a:rPr lang="en-US" sz="2400" dirty="0" smtClean="0"/>
              <a:t> </a:t>
            </a:r>
            <a:r>
              <a:rPr lang="en-US" sz="2400" dirty="0" err="1" smtClean="0"/>
              <a:t>gukoreshwa</a:t>
            </a:r>
            <a:endParaRPr lang="en-US" sz="2400" dirty="0" smtClean="0"/>
          </a:p>
          <a:p>
            <a:pPr marL="514350" indent="-514350">
              <a:lnSpc>
                <a:spcPct val="120000"/>
              </a:lnSpc>
              <a:buAutoNum type="arabicParenR"/>
            </a:pP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 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400" dirty="0" smtClean="0"/>
              <a:t>3) </a:t>
            </a:r>
            <a:r>
              <a:rPr lang="en-US" sz="2400" dirty="0" err="1" smtClean="0"/>
              <a:t>Gusaba</a:t>
            </a:r>
            <a:r>
              <a:rPr lang="en-US" sz="2400" dirty="0" smtClean="0"/>
              <a:t> Service </a:t>
            </a:r>
            <a:r>
              <a:rPr lang="en-US" sz="2400" dirty="0" err="1" smtClean="0"/>
              <a:t>z’ubutaka</a:t>
            </a:r>
            <a:r>
              <a:rPr lang="en-US" sz="2400" dirty="0" smtClean="0"/>
              <a:t> </a:t>
            </a:r>
            <a:r>
              <a:rPr lang="en-US" sz="2400" dirty="0" err="1" smtClean="0"/>
              <a:t>kudukorera</a:t>
            </a:r>
            <a:r>
              <a:rPr lang="en-US" sz="2400" dirty="0" smtClean="0"/>
              <a:t> </a:t>
            </a:r>
            <a:r>
              <a:rPr lang="en-US" sz="2400" dirty="0" err="1" smtClean="0"/>
              <a:t>urutonde</a:t>
            </a:r>
            <a:r>
              <a:rPr lang="en-US" sz="2400" dirty="0" smtClean="0"/>
              <a:t> </a:t>
            </a:r>
            <a:r>
              <a:rPr lang="en-US" sz="2400" dirty="0" err="1" smtClean="0"/>
              <a:t>rwa</a:t>
            </a:r>
            <a:r>
              <a:rPr lang="en-US" sz="2400" dirty="0" smtClean="0"/>
              <a:t> UPI </a:t>
            </a:r>
            <a:r>
              <a:rPr lang="en-US" sz="2400" dirty="0" err="1" smtClean="0"/>
              <a:t>zatwawe</a:t>
            </a:r>
            <a:r>
              <a:rPr lang="en-US" sz="2400" dirty="0" smtClean="0"/>
              <a:t> </a:t>
            </a:r>
            <a:r>
              <a:rPr lang="en-US" sz="2400" dirty="0" err="1" smtClean="0"/>
              <a:t>n’Ibiza</a:t>
            </a:r>
            <a:r>
              <a:rPr lang="en-US" sz="2400" dirty="0" smtClean="0"/>
              <a:t> </a:t>
            </a:r>
            <a:r>
              <a:rPr lang="en-US" sz="2400" dirty="0" err="1" smtClean="0"/>
              <a:t>zikava</a:t>
            </a:r>
            <a:r>
              <a:rPr lang="en-US" sz="2400" dirty="0" smtClean="0"/>
              <a:t> </a:t>
            </a:r>
            <a:r>
              <a:rPr lang="en-US" sz="2400" dirty="0" err="1" smtClean="0"/>
              <a:t>muri</a:t>
            </a:r>
            <a:r>
              <a:rPr lang="en-US" sz="2400" dirty="0" smtClean="0"/>
              <a:t> system </a:t>
            </a:r>
            <a:r>
              <a:rPr lang="en-US" sz="2400" dirty="0" err="1" smtClean="0"/>
              <a:t>za</a:t>
            </a:r>
            <a:r>
              <a:rPr lang="en-US" sz="2400" dirty="0" smtClean="0"/>
              <a:t> RRA.</a:t>
            </a:r>
          </a:p>
          <a:p>
            <a:pPr marL="514350" indent="-514350">
              <a:lnSpc>
                <a:spcPct val="120000"/>
              </a:lnSpc>
              <a:buNone/>
            </a:pPr>
            <a:endParaRPr lang="en-US" sz="2400" dirty="0" smtClean="0"/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400" dirty="0" smtClean="0"/>
              <a:t> </a:t>
            </a:r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6" y="1029905"/>
            <a:ext cx="8285212" cy="64960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latin typeface="+mn-lt"/>
              </a:rPr>
              <a:t>Con’t</a:t>
            </a:r>
            <a:endParaRPr lang="en-US" sz="32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679511"/>
            <a:ext cx="8556171" cy="4446652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buNone/>
            </a:pPr>
            <a:endParaRPr lang="en-US" sz="7400" dirty="0" smtClean="0"/>
          </a:p>
          <a:p>
            <a:pPr marL="514350" indent="-514350">
              <a:lnSpc>
                <a:spcPct val="120000"/>
              </a:lnSpc>
              <a:buNone/>
            </a:pPr>
            <a:r>
              <a:rPr lang="en-US" sz="8000" dirty="0"/>
              <a:t>3</a:t>
            </a:r>
            <a:r>
              <a:rPr lang="en-US" sz="8000" dirty="0" smtClean="0"/>
              <a:t>) RRA , </a:t>
            </a:r>
            <a:r>
              <a:rPr lang="en-US" sz="8000" dirty="0" err="1" smtClean="0"/>
              <a:t>Akarere</a:t>
            </a:r>
            <a:r>
              <a:rPr lang="en-US" sz="8000" dirty="0" smtClean="0"/>
              <a:t> </a:t>
            </a:r>
            <a:r>
              <a:rPr lang="en-US" sz="8000" dirty="0" err="1" smtClean="0"/>
              <a:t>gukomeza</a:t>
            </a:r>
            <a:r>
              <a:rPr lang="en-US" sz="8000" dirty="0" smtClean="0"/>
              <a:t> </a:t>
            </a:r>
            <a:r>
              <a:rPr lang="en-US" sz="8000" dirty="0" err="1" smtClean="0"/>
              <a:t>gukora</a:t>
            </a:r>
            <a:r>
              <a:rPr lang="en-US" sz="8000" dirty="0" smtClean="0"/>
              <a:t> </a:t>
            </a:r>
            <a:r>
              <a:rPr lang="en-US" sz="8000" dirty="0" err="1" smtClean="0"/>
              <a:t>ubukangura</a:t>
            </a:r>
            <a:r>
              <a:rPr lang="en-US" sz="8000" dirty="0" smtClean="0"/>
              <a:t> </a:t>
            </a:r>
            <a:r>
              <a:rPr lang="en-US" sz="8000" dirty="0" err="1" smtClean="0"/>
              <a:t>mbaga</a:t>
            </a:r>
            <a:r>
              <a:rPr lang="en-US" sz="8000" dirty="0" smtClean="0"/>
              <a:t> </a:t>
            </a:r>
            <a:r>
              <a:rPr lang="en-US" sz="8000" dirty="0" err="1" smtClean="0"/>
              <a:t>kugira</a:t>
            </a:r>
            <a:r>
              <a:rPr lang="en-US" sz="8000" dirty="0" smtClean="0"/>
              <a:t> </a:t>
            </a:r>
            <a:r>
              <a:rPr lang="en-US" sz="8000" dirty="0" err="1" smtClean="0"/>
              <a:t>ngo</a:t>
            </a:r>
            <a:r>
              <a:rPr lang="en-US" sz="8000" dirty="0" smtClean="0"/>
              <a:t> </a:t>
            </a:r>
            <a:r>
              <a:rPr lang="en-US" sz="8000" dirty="0" err="1" smtClean="0"/>
              <a:t>abafite</a:t>
            </a:r>
            <a:r>
              <a:rPr lang="en-US" sz="8000" dirty="0" smtClean="0"/>
              <a:t> </a:t>
            </a:r>
            <a:r>
              <a:rPr lang="en-US" sz="8000" dirty="0" err="1" smtClean="0"/>
              <a:t>amazu</a:t>
            </a:r>
            <a:r>
              <a:rPr lang="en-US" sz="8000" dirty="0" smtClean="0"/>
              <a:t> </a:t>
            </a:r>
            <a:r>
              <a:rPr lang="en-US" sz="8000" dirty="0" err="1" smtClean="0"/>
              <a:t>akodeshwa</a:t>
            </a:r>
            <a:r>
              <a:rPr lang="en-US" sz="8000" dirty="0" smtClean="0"/>
              <a:t> </a:t>
            </a:r>
            <a:r>
              <a:rPr lang="en-US" sz="8000" dirty="0" err="1" smtClean="0"/>
              <a:t>bishyure</a:t>
            </a:r>
            <a:r>
              <a:rPr lang="en-US" sz="8000" dirty="0" smtClean="0"/>
              <a:t> </a:t>
            </a:r>
            <a:r>
              <a:rPr lang="en-US" sz="8000" dirty="0" err="1" smtClean="0"/>
              <a:t>umusoro</a:t>
            </a:r>
            <a:r>
              <a:rPr lang="en-US" sz="8000" dirty="0" smtClean="0"/>
              <a:t> </a:t>
            </a:r>
            <a:r>
              <a:rPr lang="en-US" sz="8000" dirty="0" err="1" smtClean="0"/>
              <a:t>ku</a:t>
            </a:r>
            <a:r>
              <a:rPr lang="en-US" sz="8000" dirty="0" smtClean="0"/>
              <a:t> </a:t>
            </a:r>
            <a:r>
              <a:rPr lang="en-US" sz="8000" dirty="0" err="1" smtClean="0"/>
              <a:t>nyungu</a:t>
            </a:r>
            <a:r>
              <a:rPr lang="en-US" sz="8000" dirty="0" smtClean="0"/>
              <a:t> </a:t>
            </a:r>
            <a:r>
              <a:rPr lang="en-US" sz="8000" dirty="0" err="1" smtClean="0"/>
              <a:t>z’ubukode</a:t>
            </a:r>
            <a:r>
              <a:rPr lang="en-US" sz="8000" dirty="0" smtClean="0"/>
              <a:t>.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8000" dirty="0" smtClean="0"/>
              <a:t>4) </a:t>
            </a:r>
            <a:r>
              <a:rPr lang="en-US" sz="8000" dirty="0" err="1" smtClean="0"/>
              <a:t>Gusaba</a:t>
            </a:r>
            <a:r>
              <a:rPr lang="en-US" sz="8000" dirty="0" smtClean="0"/>
              <a:t> </a:t>
            </a:r>
            <a:r>
              <a:rPr lang="en-US" sz="8000" dirty="0"/>
              <a:t>Service </a:t>
            </a:r>
            <a:r>
              <a:rPr lang="en-US" sz="8000" dirty="0" err="1"/>
              <a:t>z’ubutaka</a:t>
            </a:r>
            <a:r>
              <a:rPr lang="en-US" sz="8000" dirty="0"/>
              <a:t> </a:t>
            </a:r>
            <a:r>
              <a:rPr lang="en-US" sz="8000" dirty="0" err="1"/>
              <a:t>kudukorera</a:t>
            </a:r>
            <a:r>
              <a:rPr lang="en-US" sz="8000" dirty="0"/>
              <a:t> </a:t>
            </a:r>
            <a:r>
              <a:rPr lang="en-US" sz="8000" dirty="0" err="1"/>
              <a:t>urutonde</a:t>
            </a:r>
            <a:r>
              <a:rPr lang="en-US" sz="8000" dirty="0"/>
              <a:t> </a:t>
            </a:r>
            <a:r>
              <a:rPr lang="en-US" sz="8000" dirty="0" err="1"/>
              <a:t>rwa</a:t>
            </a:r>
            <a:r>
              <a:rPr lang="en-US" sz="8000" dirty="0"/>
              <a:t> UPI </a:t>
            </a:r>
            <a:r>
              <a:rPr lang="en-US" sz="8000" dirty="0" err="1"/>
              <a:t>zatwawe</a:t>
            </a:r>
            <a:r>
              <a:rPr lang="en-US" sz="8000" dirty="0"/>
              <a:t> </a:t>
            </a:r>
            <a:r>
              <a:rPr lang="en-US" sz="8000" dirty="0" err="1"/>
              <a:t>n’Ibiza</a:t>
            </a:r>
            <a:r>
              <a:rPr lang="en-US" sz="8000" dirty="0"/>
              <a:t> </a:t>
            </a:r>
            <a:r>
              <a:rPr lang="en-US" sz="8000" dirty="0" err="1"/>
              <a:t>zikava</a:t>
            </a:r>
            <a:r>
              <a:rPr lang="en-US" sz="8000" dirty="0"/>
              <a:t> </a:t>
            </a:r>
            <a:r>
              <a:rPr lang="en-US" sz="8000" dirty="0" err="1"/>
              <a:t>muri</a:t>
            </a:r>
            <a:r>
              <a:rPr lang="en-US" sz="8000" dirty="0"/>
              <a:t> system </a:t>
            </a:r>
            <a:r>
              <a:rPr lang="en-US" sz="8000" dirty="0" err="1"/>
              <a:t>za</a:t>
            </a:r>
            <a:r>
              <a:rPr lang="en-US" sz="8000" dirty="0"/>
              <a:t> RRA</a:t>
            </a:r>
            <a:r>
              <a:rPr lang="en-US" sz="8000" dirty="0" smtClean="0"/>
              <a:t>.</a:t>
            </a:r>
            <a:endParaRPr lang="en-US" sz="7400" dirty="0" smtClean="0"/>
          </a:p>
          <a:p>
            <a:pPr marL="514350" indent="-514350">
              <a:lnSpc>
                <a:spcPct val="120000"/>
              </a:lnSpc>
              <a:buNone/>
            </a:pPr>
            <a:r>
              <a:rPr lang="en-US" sz="7400" dirty="0"/>
              <a:t>5</a:t>
            </a:r>
            <a:r>
              <a:rPr lang="en-US" sz="7400" dirty="0" smtClean="0"/>
              <a:t>) </a:t>
            </a:r>
            <a:r>
              <a:rPr lang="en-US" sz="7400" dirty="0" err="1" smtClean="0"/>
              <a:t>Petante</a:t>
            </a:r>
            <a:r>
              <a:rPr lang="en-US" sz="7400" dirty="0" smtClean="0"/>
              <a:t> </a:t>
            </a:r>
            <a:r>
              <a:rPr lang="en-US" sz="7400" dirty="0" err="1" smtClean="0"/>
              <a:t>uyu</a:t>
            </a:r>
            <a:r>
              <a:rPr lang="en-US" sz="7400" dirty="0" smtClean="0"/>
              <a:t> </a:t>
            </a:r>
            <a:r>
              <a:rPr lang="en-US" sz="7400" dirty="0" err="1" smtClean="0"/>
              <a:t>mwaka</a:t>
            </a:r>
            <a:r>
              <a:rPr lang="en-US" sz="7400" dirty="0" smtClean="0"/>
              <a:t> </a:t>
            </a:r>
            <a:r>
              <a:rPr lang="en-US" sz="7400" dirty="0" err="1" smtClean="0"/>
              <a:t>abafite</a:t>
            </a:r>
            <a:r>
              <a:rPr lang="en-US" sz="7400" dirty="0" smtClean="0"/>
              <a:t> </a:t>
            </a:r>
            <a:r>
              <a:rPr lang="en-US" sz="7400" dirty="0" err="1" smtClean="0"/>
              <a:t>ikibazo</a:t>
            </a:r>
            <a:r>
              <a:rPr lang="en-US" sz="7400" dirty="0" smtClean="0"/>
              <a:t> </a:t>
            </a:r>
            <a:r>
              <a:rPr lang="en-US" sz="7400" dirty="0" err="1" smtClean="0"/>
              <a:t>cya</a:t>
            </a:r>
            <a:r>
              <a:rPr lang="en-US" sz="7400" dirty="0" smtClean="0"/>
              <a:t> registration </a:t>
            </a:r>
            <a:r>
              <a:rPr lang="en-US" sz="7400" dirty="0" err="1" smtClean="0"/>
              <a:t>twangiye</a:t>
            </a:r>
            <a:r>
              <a:rPr lang="en-US" sz="7400" dirty="0" smtClean="0"/>
              <a:t> </a:t>
            </a:r>
            <a:r>
              <a:rPr lang="en-US" sz="7400" dirty="0" err="1" smtClean="0"/>
              <a:t>kubikosora</a:t>
            </a:r>
            <a:r>
              <a:rPr lang="en-US" sz="7400" dirty="0" smtClean="0"/>
              <a:t> </a:t>
            </a:r>
            <a:r>
              <a:rPr lang="en-US" sz="7400" dirty="0" err="1" smtClean="0"/>
              <a:t>muri</a:t>
            </a:r>
            <a:r>
              <a:rPr lang="en-US" sz="7400" dirty="0" smtClean="0"/>
              <a:t> system  </a:t>
            </a:r>
            <a:r>
              <a:rPr lang="en-US" sz="7400" dirty="0" err="1" smtClean="0"/>
              <a:t>kugira</a:t>
            </a:r>
            <a:r>
              <a:rPr lang="en-US" sz="7400" dirty="0" smtClean="0"/>
              <a:t> </a:t>
            </a:r>
            <a:r>
              <a:rPr lang="en-US" sz="7400" dirty="0" err="1" smtClean="0"/>
              <a:t>ngo</a:t>
            </a:r>
            <a:r>
              <a:rPr lang="en-US" sz="7400" dirty="0" smtClean="0"/>
              <a:t> </a:t>
            </a:r>
            <a:r>
              <a:rPr lang="en-US" sz="7400" dirty="0" err="1" smtClean="0"/>
              <a:t>bishyure</a:t>
            </a:r>
            <a:r>
              <a:rPr lang="en-US" sz="7400" dirty="0" smtClean="0"/>
              <a:t> </a:t>
            </a:r>
            <a:r>
              <a:rPr lang="en-US" sz="7400" dirty="0" err="1" smtClean="0"/>
              <a:t>ipentente</a:t>
            </a:r>
            <a:r>
              <a:rPr lang="en-US" sz="7400" dirty="0" smtClean="0"/>
              <a:t> </a:t>
            </a:r>
            <a:r>
              <a:rPr lang="en-US" sz="7400" dirty="0" err="1" smtClean="0"/>
              <a:t>ijyanye</a:t>
            </a:r>
            <a:r>
              <a:rPr lang="en-US" sz="7400" dirty="0" smtClean="0"/>
              <a:t> </a:t>
            </a:r>
            <a:r>
              <a:rPr lang="en-US" sz="7400" dirty="0" err="1" smtClean="0"/>
              <a:t>n’ikiciro</a:t>
            </a:r>
            <a:r>
              <a:rPr lang="en-US" sz="7400" dirty="0" smtClean="0"/>
              <a:t> </a:t>
            </a:r>
            <a:r>
              <a:rPr lang="en-US" sz="7400" dirty="0" err="1" smtClean="0"/>
              <a:t>barimo</a:t>
            </a:r>
            <a:r>
              <a:rPr lang="en-US" sz="7400" dirty="0" smtClean="0"/>
              <a:t>, </a:t>
            </a:r>
            <a:r>
              <a:rPr lang="en-US" sz="7400" dirty="0" err="1" smtClean="0"/>
              <a:t>twatangiriye</a:t>
            </a:r>
            <a:r>
              <a:rPr lang="en-US" sz="7400" dirty="0" smtClean="0"/>
              <a:t> </a:t>
            </a:r>
            <a:r>
              <a:rPr lang="en-US" sz="7400" dirty="0" err="1" smtClean="0"/>
              <a:t>muri</a:t>
            </a:r>
            <a:r>
              <a:rPr lang="en-US" sz="7400" dirty="0" smtClean="0"/>
              <a:t> </a:t>
            </a:r>
            <a:r>
              <a:rPr lang="en-US" sz="7400" dirty="0" err="1" smtClean="0"/>
              <a:t>centre</a:t>
            </a:r>
            <a:r>
              <a:rPr lang="en-US" sz="7400" dirty="0" smtClean="0"/>
              <a:t> </a:t>
            </a:r>
            <a:r>
              <a:rPr lang="en-US" sz="7400" dirty="0" err="1" smtClean="0"/>
              <a:t>ya</a:t>
            </a:r>
            <a:r>
              <a:rPr lang="en-US" sz="7400" dirty="0" smtClean="0"/>
              <a:t> </a:t>
            </a:r>
            <a:r>
              <a:rPr lang="en-US" sz="7400" dirty="0" err="1" smtClean="0"/>
              <a:t>Nyange</a:t>
            </a:r>
            <a:r>
              <a:rPr lang="en-US" sz="7400" dirty="0" smtClean="0"/>
              <a:t> </a:t>
            </a:r>
            <a:r>
              <a:rPr lang="en-US" sz="7400" dirty="0" err="1" smtClean="0"/>
              <a:t>na</a:t>
            </a:r>
            <a:r>
              <a:rPr lang="en-US" sz="7400" dirty="0" smtClean="0"/>
              <a:t> </a:t>
            </a:r>
            <a:r>
              <a:rPr lang="en-US" sz="7400" dirty="0" err="1" smtClean="0"/>
              <a:t>Gatega</a:t>
            </a:r>
            <a:r>
              <a:rPr lang="en-US" sz="7400" dirty="0" smtClean="0"/>
              <a:t> </a:t>
            </a:r>
            <a:r>
              <a:rPr lang="en-US" sz="7400" dirty="0" err="1" smtClean="0"/>
              <a:t>kuko</a:t>
            </a:r>
            <a:r>
              <a:rPr lang="en-US" sz="7400" dirty="0" smtClean="0"/>
              <a:t> </a:t>
            </a:r>
            <a:r>
              <a:rPr lang="en-US" sz="7400" dirty="0" err="1" smtClean="0"/>
              <a:t>abacuruzi</a:t>
            </a:r>
            <a:r>
              <a:rPr lang="en-US" sz="7400" dirty="0" smtClean="0"/>
              <a:t> </a:t>
            </a:r>
            <a:r>
              <a:rPr lang="en-US" sz="7400" dirty="0" err="1" smtClean="0"/>
              <a:t>bo</a:t>
            </a:r>
            <a:r>
              <a:rPr lang="en-US" sz="7400" dirty="0" smtClean="0"/>
              <a:t> </a:t>
            </a:r>
            <a:r>
              <a:rPr lang="en-US" sz="7400" dirty="0" err="1" smtClean="0"/>
              <a:t>muri</a:t>
            </a:r>
            <a:r>
              <a:rPr lang="en-US" sz="7400" dirty="0" smtClean="0"/>
              <a:t> </a:t>
            </a:r>
            <a:r>
              <a:rPr lang="en-US" sz="7400" dirty="0" err="1" smtClean="0"/>
              <a:t>za</a:t>
            </a:r>
            <a:r>
              <a:rPr lang="en-US" sz="7400" dirty="0" smtClean="0"/>
              <a:t> boutique </a:t>
            </a:r>
            <a:r>
              <a:rPr lang="en-US" sz="7400" dirty="0" err="1" smtClean="0"/>
              <a:t>bishyuraga</a:t>
            </a:r>
            <a:r>
              <a:rPr lang="en-US" sz="7400" dirty="0" smtClean="0"/>
              <a:t> </a:t>
            </a:r>
            <a:r>
              <a:rPr lang="en-US" sz="7400" dirty="0" err="1" smtClean="0"/>
              <a:t>ipentente</a:t>
            </a:r>
            <a:r>
              <a:rPr lang="en-US" sz="7400" dirty="0" smtClean="0"/>
              <a:t> 7500F </a:t>
            </a:r>
            <a:r>
              <a:rPr lang="en-US" sz="7400" dirty="0" err="1" smtClean="0"/>
              <a:t>nk’iyo</a:t>
            </a:r>
            <a:r>
              <a:rPr lang="en-US" sz="7400" dirty="0" smtClean="0"/>
              <a:t> </a:t>
            </a:r>
            <a:r>
              <a:rPr lang="en-US" sz="7400" dirty="0" err="1" smtClean="0"/>
              <a:t>abacururiza</a:t>
            </a:r>
            <a:r>
              <a:rPr lang="en-US" sz="7400" dirty="0" smtClean="0"/>
              <a:t> </a:t>
            </a:r>
            <a:r>
              <a:rPr lang="en-US" sz="7400" dirty="0" err="1" smtClean="0"/>
              <a:t>ku</a:t>
            </a:r>
            <a:r>
              <a:rPr lang="en-US" sz="7400" dirty="0" smtClean="0"/>
              <a:t> </a:t>
            </a:r>
            <a:r>
              <a:rPr lang="en-US" sz="7400" dirty="0" err="1" smtClean="0"/>
              <a:t>gitara</a:t>
            </a:r>
            <a:r>
              <a:rPr lang="en-US" sz="7400" dirty="0" smtClean="0"/>
              <a:t> </a:t>
            </a:r>
            <a:r>
              <a:rPr lang="en-US" sz="7400" dirty="0" err="1" smtClean="0"/>
              <a:t>kandi</a:t>
            </a:r>
            <a:r>
              <a:rPr lang="en-US" sz="7400" dirty="0" smtClean="0"/>
              <a:t> </a:t>
            </a:r>
            <a:r>
              <a:rPr lang="en-US" sz="7400" dirty="0" err="1" smtClean="0"/>
              <a:t>banditse</a:t>
            </a:r>
            <a:r>
              <a:rPr lang="en-US" sz="7400" dirty="0" smtClean="0"/>
              <a:t> </a:t>
            </a:r>
            <a:r>
              <a:rPr lang="en-US" sz="7400" dirty="0" err="1" smtClean="0"/>
              <a:t>ku</a:t>
            </a:r>
            <a:r>
              <a:rPr lang="en-US" sz="7400" dirty="0" smtClean="0"/>
              <a:t> </a:t>
            </a:r>
            <a:r>
              <a:rPr lang="en-US" sz="7400" dirty="0" err="1" smtClean="0"/>
              <a:t>musoro</a:t>
            </a:r>
            <a:r>
              <a:rPr lang="en-US" sz="7400" dirty="0" smtClean="0"/>
              <a:t> </a:t>
            </a:r>
            <a:r>
              <a:rPr lang="en-US" sz="7400" dirty="0" err="1" smtClean="0"/>
              <a:t>ku</a:t>
            </a:r>
            <a:r>
              <a:rPr lang="en-US" sz="7400" dirty="0" smtClean="0"/>
              <a:t> </a:t>
            </a:r>
            <a:r>
              <a:rPr lang="en-US" sz="7400" dirty="0" err="1" smtClean="0"/>
              <a:t>nyungu</a:t>
            </a:r>
            <a:r>
              <a:rPr lang="en-US" sz="7400" dirty="0" smtClean="0"/>
              <a:t> </a:t>
            </a:r>
            <a:r>
              <a:rPr lang="en-US" sz="7400" dirty="0" err="1" smtClean="0"/>
              <a:t>baranahawe</a:t>
            </a:r>
            <a:r>
              <a:rPr lang="en-US" sz="7400" dirty="0" smtClean="0"/>
              <a:t> EBM, </a:t>
            </a:r>
            <a:r>
              <a:rPr lang="en-US" sz="7400" dirty="0" err="1" smtClean="0"/>
              <a:t>bityo</a:t>
            </a:r>
            <a:r>
              <a:rPr lang="en-US" sz="7400" dirty="0" smtClean="0"/>
              <a:t> </a:t>
            </a:r>
            <a:r>
              <a:rPr lang="en-US" sz="7400" dirty="0" err="1" smtClean="0"/>
              <a:t>tukanagenzura</a:t>
            </a:r>
            <a:r>
              <a:rPr lang="en-US" sz="7400" dirty="0" smtClean="0"/>
              <a:t> </a:t>
            </a:r>
            <a:r>
              <a:rPr lang="en-US" sz="7400" dirty="0" err="1" smtClean="0"/>
              <a:t>niba</a:t>
            </a:r>
            <a:r>
              <a:rPr lang="en-US" sz="7400" dirty="0" smtClean="0"/>
              <a:t> EBM </a:t>
            </a:r>
            <a:r>
              <a:rPr lang="en-US" sz="7400" dirty="0" err="1" smtClean="0"/>
              <a:t>zabo</a:t>
            </a:r>
            <a:r>
              <a:rPr lang="en-US" sz="7400" dirty="0" smtClean="0"/>
              <a:t> </a:t>
            </a:r>
            <a:r>
              <a:rPr lang="en-US" sz="7400" dirty="0" err="1" smtClean="0"/>
              <a:t>zikora</a:t>
            </a:r>
            <a:r>
              <a:rPr lang="en-US" sz="7400" dirty="0" smtClean="0"/>
              <a:t> </a:t>
            </a:r>
            <a:r>
              <a:rPr lang="en-US" sz="7400" dirty="0" err="1" smtClean="0"/>
              <a:t>neza</a:t>
            </a:r>
            <a:r>
              <a:rPr lang="en-US" sz="7400" dirty="0" smtClean="0"/>
              <a:t>.</a:t>
            </a:r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800" dirty="0" smtClean="0"/>
              <a:t> 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6" y="1029905"/>
            <a:ext cx="8285212" cy="64960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latin typeface="+mn-lt"/>
              </a:rPr>
              <a:t>IV. EBM KURI BOSE</a:t>
            </a:r>
            <a:endParaRPr lang="en-US" sz="32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597891"/>
            <a:ext cx="8556171" cy="4528272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800" dirty="0" err="1" smtClean="0"/>
              <a:t>Mukarere</a:t>
            </a:r>
            <a:r>
              <a:rPr lang="en-US" sz="2800" dirty="0" smtClean="0"/>
              <a:t> </a:t>
            </a:r>
            <a:r>
              <a:rPr lang="en-US" sz="2800" dirty="0" err="1" smtClean="0"/>
              <a:t>ka</a:t>
            </a:r>
            <a:r>
              <a:rPr lang="en-US" sz="2800" dirty="0" smtClean="0"/>
              <a:t> </a:t>
            </a:r>
            <a:r>
              <a:rPr lang="en-US" sz="2800" dirty="0" err="1" smtClean="0"/>
              <a:t>Ngororero</a:t>
            </a:r>
            <a:r>
              <a:rPr lang="en-US" sz="2800" dirty="0" smtClean="0"/>
              <a:t> </a:t>
            </a:r>
            <a:r>
              <a:rPr lang="en-US" sz="2800" dirty="0" err="1" smtClean="0"/>
              <a:t>dufite</a:t>
            </a:r>
            <a:r>
              <a:rPr lang="en-US" sz="2800" dirty="0" smtClean="0"/>
              <a:t> </a:t>
            </a:r>
            <a:r>
              <a:rPr lang="en-US" sz="2800" dirty="0" err="1" smtClean="0"/>
              <a:t>abasora</a:t>
            </a:r>
            <a:r>
              <a:rPr lang="en-US" sz="2800" dirty="0" smtClean="0"/>
              <a:t> </a:t>
            </a:r>
            <a:r>
              <a:rPr lang="en-US" sz="2800" dirty="0" err="1" smtClean="0"/>
              <a:t>banditse</a:t>
            </a:r>
            <a:r>
              <a:rPr lang="en-US" sz="2800" dirty="0" smtClean="0"/>
              <a:t> </a:t>
            </a:r>
            <a:r>
              <a:rPr lang="en-US" sz="2800" dirty="0" err="1" smtClean="0"/>
              <a:t>ku</a:t>
            </a:r>
            <a:r>
              <a:rPr lang="en-US" sz="2800" dirty="0" smtClean="0"/>
              <a:t> </a:t>
            </a:r>
            <a:r>
              <a:rPr lang="en-US" sz="2800" dirty="0" err="1" smtClean="0"/>
              <a:t>musoro</a:t>
            </a:r>
            <a:r>
              <a:rPr lang="en-US" sz="2800" dirty="0" smtClean="0"/>
              <a:t> </a:t>
            </a:r>
            <a:r>
              <a:rPr lang="en-US" sz="2800" dirty="0" err="1" smtClean="0"/>
              <a:t>ku</a:t>
            </a:r>
            <a:r>
              <a:rPr lang="en-US" sz="2800" dirty="0" smtClean="0"/>
              <a:t> </a:t>
            </a:r>
            <a:r>
              <a:rPr lang="en-US" sz="2800" dirty="0" err="1" smtClean="0"/>
              <a:t>nyungu</a:t>
            </a:r>
            <a:r>
              <a:rPr lang="en-US" sz="2800" dirty="0" smtClean="0"/>
              <a:t> 8,320 , </a:t>
            </a:r>
            <a:r>
              <a:rPr lang="en-US" sz="2800" dirty="0" err="1" smtClean="0"/>
              <a:t>tukagira</a:t>
            </a:r>
            <a:r>
              <a:rPr lang="en-US" sz="2800" dirty="0" smtClean="0"/>
              <a:t> </a:t>
            </a:r>
            <a:r>
              <a:rPr lang="en-US" sz="2800" dirty="0" err="1" smtClean="0"/>
              <a:t>abanditse</a:t>
            </a:r>
            <a:r>
              <a:rPr lang="en-US" sz="2800" dirty="0" smtClean="0"/>
              <a:t> </a:t>
            </a:r>
            <a:r>
              <a:rPr lang="en-US" sz="2800" dirty="0" err="1" smtClean="0"/>
              <a:t>muri</a:t>
            </a:r>
            <a:r>
              <a:rPr lang="en-US" sz="2800" dirty="0" smtClean="0"/>
              <a:t> TVA 342, </a:t>
            </a:r>
            <a:r>
              <a:rPr lang="en-US" sz="2800" dirty="0" err="1" smtClean="0"/>
              <a:t>Uumusoro</a:t>
            </a:r>
            <a:r>
              <a:rPr lang="en-US" sz="2800" dirty="0" smtClean="0"/>
              <a:t> </a:t>
            </a:r>
            <a:r>
              <a:rPr lang="en-US" sz="2800" dirty="0" err="1" smtClean="0"/>
              <a:t>ku</a:t>
            </a:r>
            <a:r>
              <a:rPr lang="en-US" sz="2800" dirty="0" smtClean="0"/>
              <a:t> </a:t>
            </a:r>
            <a:r>
              <a:rPr lang="en-US" sz="2800" dirty="0" err="1" smtClean="0"/>
              <a:t>bihembo</a:t>
            </a:r>
            <a:r>
              <a:rPr lang="en-US" sz="2800" dirty="0" smtClean="0"/>
              <a:t> </a:t>
            </a:r>
            <a:r>
              <a:rPr lang="en-US" sz="2800" dirty="0" err="1" smtClean="0"/>
              <a:t>by’abakozi</a:t>
            </a:r>
            <a:r>
              <a:rPr lang="en-US" sz="2800" dirty="0" smtClean="0"/>
              <a:t> 130 </a:t>
            </a:r>
            <a:r>
              <a:rPr lang="en-US" sz="2800" dirty="0" err="1" smtClean="0"/>
              <a:t>abanditse</a:t>
            </a:r>
            <a:r>
              <a:rPr lang="en-US" sz="2800" dirty="0" smtClean="0"/>
              <a:t> </a:t>
            </a:r>
            <a:r>
              <a:rPr lang="en-US" sz="2800" dirty="0" err="1" smtClean="0"/>
              <a:t>ku</a:t>
            </a:r>
            <a:r>
              <a:rPr lang="en-US" sz="2800" dirty="0" smtClean="0"/>
              <a:t> </a:t>
            </a:r>
            <a:r>
              <a:rPr lang="en-US" sz="2800" dirty="0" err="1" smtClean="0"/>
              <a:t>misoro</a:t>
            </a:r>
            <a:r>
              <a:rPr lang="en-US" sz="2800" dirty="0" smtClean="0"/>
              <a:t> </a:t>
            </a:r>
            <a:r>
              <a:rPr lang="en-US" sz="2800" dirty="0" err="1" smtClean="0"/>
              <a:t>ku</a:t>
            </a:r>
            <a:r>
              <a:rPr lang="en-US" sz="2800" dirty="0" smtClean="0"/>
              <a:t> </a:t>
            </a:r>
            <a:r>
              <a:rPr lang="en-US" sz="2800" dirty="0" err="1" smtClean="0"/>
              <a:t>binyabiziga</a:t>
            </a:r>
            <a:r>
              <a:rPr lang="en-US" sz="2800" dirty="0" smtClean="0"/>
              <a:t> </a:t>
            </a:r>
            <a:r>
              <a:rPr lang="en-US" sz="2800" dirty="0" err="1" smtClean="0"/>
              <a:t>ni</a:t>
            </a:r>
            <a:r>
              <a:rPr lang="en-US" sz="2800" dirty="0" smtClean="0"/>
              <a:t> 1381 (</a:t>
            </a:r>
            <a:r>
              <a:rPr lang="en-US" sz="2800" dirty="0" err="1" smtClean="0"/>
              <a:t>imodoka</a:t>
            </a:r>
            <a:r>
              <a:rPr lang="en-US" sz="2800" dirty="0" smtClean="0"/>
              <a:t>: 181 </a:t>
            </a:r>
            <a:r>
              <a:rPr lang="en-US" sz="2800" dirty="0" err="1" smtClean="0"/>
              <a:t>na</a:t>
            </a:r>
            <a:r>
              <a:rPr lang="en-US" sz="2800" dirty="0" smtClean="0"/>
              <a:t> moto: 1200) </a:t>
            </a:r>
            <a:r>
              <a:rPr lang="en-US" sz="2800" dirty="0" err="1" smtClean="0"/>
              <a:t>ku</a:t>
            </a:r>
            <a:r>
              <a:rPr lang="en-US" sz="2800" dirty="0" smtClean="0"/>
              <a:t> </a:t>
            </a:r>
            <a:r>
              <a:rPr lang="en-US" sz="2800" dirty="0" err="1" smtClean="0"/>
              <a:t>misoro</a:t>
            </a:r>
            <a:r>
              <a:rPr lang="en-US" sz="2800" dirty="0" smtClean="0"/>
              <a:t> </a:t>
            </a:r>
            <a:r>
              <a:rPr lang="en-US" sz="2800" dirty="0" err="1" smtClean="0"/>
              <a:t>y’inzego</a:t>
            </a:r>
            <a:r>
              <a:rPr lang="en-US" sz="2800" dirty="0" smtClean="0"/>
              <a:t> </a:t>
            </a:r>
            <a:r>
              <a:rPr lang="en-US" sz="2800" dirty="0" err="1" smtClean="0"/>
              <a:t>zibanze</a:t>
            </a:r>
            <a:r>
              <a:rPr lang="en-US" sz="2800" dirty="0" smtClean="0"/>
              <a:t> LGT </a:t>
            </a:r>
            <a:r>
              <a:rPr lang="en-US" sz="2800" dirty="0" err="1" smtClean="0"/>
              <a:t>dufite</a:t>
            </a:r>
            <a:r>
              <a:rPr lang="en-US" sz="2800" dirty="0" smtClean="0"/>
              <a:t> </a:t>
            </a:r>
            <a:r>
              <a:rPr lang="en-US" sz="2800" dirty="0" err="1" smtClean="0"/>
              <a:t>abanditse</a:t>
            </a:r>
            <a:r>
              <a:rPr lang="en-US" sz="2800" dirty="0" smtClean="0"/>
              <a:t> </a:t>
            </a:r>
            <a:r>
              <a:rPr lang="en-US" sz="2800" dirty="0" err="1" smtClean="0"/>
              <a:t>kuri</a:t>
            </a:r>
            <a:r>
              <a:rPr lang="en-US" sz="2800" dirty="0" smtClean="0"/>
              <a:t> PT: 28,564, RI: 136 </a:t>
            </a:r>
            <a:r>
              <a:rPr lang="en-US" sz="2800" dirty="0" err="1" smtClean="0"/>
              <a:t>na</a:t>
            </a:r>
            <a:r>
              <a:rPr lang="en-US" sz="2800" dirty="0" smtClean="0"/>
              <a:t> TL:11,134</a:t>
            </a: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800" dirty="0" smtClean="0"/>
              <a:t> 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1399591"/>
            <a:ext cx="8689473" cy="78377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IBIKUBIYE MU KIGANIRO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u="sng" dirty="0">
                <a:latin typeface="Times New Roman" pitchFamily="18" charset="0"/>
                <a:cs typeface="Times New Roman" pitchFamily="18" charset="0"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895" y="1996751"/>
            <a:ext cx="8689473" cy="3917032"/>
          </a:xfrm>
        </p:spPr>
        <p:txBody>
          <a:bodyPr>
            <a:normAutofit fontScale="92500" lnSpcReduction="10000"/>
          </a:bodyPr>
          <a:lstStyle/>
          <a:p>
            <a:pPr marL="571500" indent="-571500" algn="just">
              <a:lnSpc>
                <a:spcPct val="200000"/>
              </a:lnSpc>
              <a:buFont typeface="+mj-lt"/>
              <a:buAutoNum type="romanUcPeriod"/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Imyinjiririze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y’imisoro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n’amahoro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2024/2025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lnSpc>
                <a:spcPct val="200000"/>
              </a:lnSpc>
              <a:buFont typeface="+mj-lt"/>
              <a:buAutoNum type="romanUcPeriod"/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Imbogamizi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mu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myinjirize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y’imisoro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n’amahoro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71500" indent="-571500" algn="just">
              <a:lnSpc>
                <a:spcPct val="200000"/>
              </a:lnSpc>
              <a:buFont typeface="+mj-lt"/>
              <a:buAutoNum type="romanU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Ingamba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zo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kwinjiza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imisoro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n’amahoro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lnSpc>
                <a:spcPct val="200000"/>
              </a:lnSpc>
              <a:buFont typeface="+mj-lt"/>
              <a:buAutoNum type="romanU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EBM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4" indent="0">
              <a:lnSpc>
                <a:spcPct val="2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6" y="1029905"/>
            <a:ext cx="8285212" cy="64960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latin typeface="+mn-lt"/>
              </a:rPr>
              <a:t>Con’t</a:t>
            </a:r>
            <a:endParaRPr lang="en-US" sz="32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426029"/>
            <a:ext cx="8556171" cy="4700134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algn="just"/>
            <a:r>
              <a:rPr lang="en-US" sz="11100" dirty="0" err="1" smtClean="0"/>
              <a:t>Ingingo</a:t>
            </a:r>
            <a:r>
              <a:rPr lang="en-US" sz="11100" dirty="0" smtClean="0"/>
              <a:t> </a:t>
            </a:r>
            <a:r>
              <a:rPr lang="en-US" sz="11100" dirty="0" err="1" smtClean="0"/>
              <a:t>ya</a:t>
            </a:r>
            <a:r>
              <a:rPr lang="en-US" sz="11100" dirty="0" smtClean="0"/>
              <a:t> 17 </a:t>
            </a:r>
            <a:r>
              <a:rPr lang="en-US" sz="11100" dirty="0" err="1" smtClean="0"/>
              <a:t>y’itegeko</a:t>
            </a:r>
            <a:r>
              <a:rPr lang="en-US" sz="11100" dirty="0" smtClean="0"/>
              <a:t> N0 020/2019 </a:t>
            </a:r>
            <a:r>
              <a:rPr lang="en-US" sz="11100" dirty="0" err="1" smtClean="0"/>
              <a:t>ryo</a:t>
            </a:r>
            <a:r>
              <a:rPr lang="en-US" sz="11100" dirty="0" smtClean="0"/>
              <a:t> </a:t>
            </a:r>
            <a:r>
              <a:rPr lang="en-US" sz="11100" dirty="0" err="1" smtClean="0"/>
              <a:t>ku</a:t>
            </a:r>
            <a:r>
              <a:rPr lang="en-US" sz="11100" dirty="0" smtClean="0"/>
              <a:t> </a:t>
            </a:r>
            <a:r>
              <a:rPr lang="en-US" sz="11100" dirty="0" err="1" smtClean="0"/>
              <a:t>wa</a:t>
            </a:r>
            <a:r>
              <a:rPr lang="en-US" sz="11100" dirty="0" smtClean="0"/>
              <a:t> 31/03/2023 </a:t>
            </a:r>
            <a:r>
              <a:rPr lang="en-US" sz="11100" dirty="0" err="1" smtClean="0"/>
              <a:t>rigena</a:t>
            </a:r>
            <a:r>
              <a:rPr lang="en-US" sz="11100" dirty="0" smtClean="0"/>
              <a:t>   </a:t>
            </a:r>
            <a:r>
              <a:rPr lang="en-US" sz="11100" dirty="0" err="1" smtClean="0"/>
              <a:t>uburyo</a:t>
            </a:r>
            <a:r>
              <a:rPr lang="en-US" sz="11100" dirty="0" smtClean="0"/>
              <a:t> </a:t>
            </a:r>
            <a:r>
              <a:rPr lang="en-US" sz="11100" dirty="0" err="1" smtClean="0"/>
              <a:t>bw’isoresha</a:t>
            </a:r>
            <a:r>
              <a:rPr lang="en-US" sz="11100" dirty="0" smtClean="0"/>
              <a:t> </a:t>
            </a:r>
            <a:r>
              <a:rPr lang="en-US" sz="11100" dirty="0" err="1" smtClean="0"/>
              <a:t>iteganya</a:t>
            </a:r>
            <a:r>
              <a:rPr lang="en-US" sz="11100" dirty="0" smtClean="0"/>
              <a:t> </a:t>
            </a:r>
            <a:r>
              <a:rPr lang="en-US" sz="11100" dirty="0" err="1" smtClean="0"/>
              <a:t>ko</a:t>
            </a:r>
            <a:r>
              <a:rPr lang="en-US" sz="11100" dirty="0" smtClean="0"/>
              <a:t> </a:t>
            </a:r>
            <a:r>
              <a:rPr lang="en-US" sz="11100" dirty="0" err="1" smtClean="0"/>
              <a:t>umuntu</a:t>
            </a:r>
            <a:r>
              <a:rPr lang="en-US" sz="11100" dirty="0" smtClean="0"/>
              <a:t> </a:t>
            </a:r>
            <a:r>
              <a:rPr lang="en-US" sz="11100" dirty="0" err="1" smtClean="0"/>
              <a:t>wese</a:t>
            </a:r>
            <a:r>
              <a:rPr lang="en-US" sz="11100" dirty="0" smtClean="0"/>
              <a:t> </a:t>
            </a:r>
            <a:r>
              <a:rPr lang="en-US" sz="11100" dirty="0" err="1" smtClean="0"/>
              <a:t>ukora</a:t>
            </a:r>
            <a:r>
              <a:rPr lang="en-US" sz="11100" dirty="0" smtClean="0"/>
              <a:t> </a:t>
            </a:r>
            <a:r>
              <a:rPr lang="en-US" sz="11100" dirty="0" err="1" smtClean="0"/>
              <a:t>ibikorwa</a:t>
            </a:r>
            <a:r>
              <a:rPr lang="en-US" sz="11100" dirty="0" smtClean="0"/>
              <a:t> </a:t>
            </a:r>
            <a:r>
              <a:rPr lang="en-US" sz="11100" dirty="0" err="1" smtClean="0"/>
              <a:t>bisoreshwa</a:t>
            </a:r>
            <a:r>
              <a:rPr lang="en-US" sz="11100" dirty="0" smtClean="0"/>
              <a:t> </a:t>
            </a:r>
            <a:r>
              <a:rPr lang="en-US" sz="11100" dirty="0" err="1" smtClean="0"/>
              <a:t>agomba</a:t>
            </a:r>
            <a:r>
              <a:rPr lang="en-US" sz="11100" dirty="0" smtClean="0"/>
              <a:t> </a:t>
            </a:r>
            <a:r>
              <a:rPr lang="en-US" sz="11100" dirty="0" err="1" smtClean="0"/>
              <a:t>gutanga</a:t>
            </a:r>
            <a:r>
              <a:rPr lang="en-US" sz="11100" dirty="0" smtClean="0"/>
              <a:t> </a:t>
            </a:r>
            <a:r>
              <a:rPr lang="en-US" sz="11100" dirty="0" err="1" smtClean="0"/>
              <a:t>inyemezabuguzi</a:t>
            </a:r>
            <a:r>
              <a:rPr lang="en-US" sz="11100" dirty="0" smtClean="0"/>
              <a:t> </a:t>
            </a:r>
            <a:r>
              <a:rPr lang="en-US" sz="11100" dirty="0" err="1" smtClean="0"/>
              <a:t>ikozwe</a:t>
            </a:r>
            <a:r>
              <a:rPr lang="en-US" sz="11100" dirty="0" smtClean="0"/>
              <a:t> mu </a:t>
            </a:r>
            <a:r>
              <a:rPr lang="en-US" sz="11100" dirty="0" err="1" smtClean="0"/>
              <a:t>buryo</a:t>
            </a:r>
            <a:endParaRPr lang="en-US" sz="11100" dirty="0" smtClean="0"/>
          </a:p>
          <a:p>
            <a:pPr algn="just">
              <a:buNone/>
            </a:pPr>
            <a:r>
              <a:rPr lang="en-US" sz="11100" dirty="0" smtClean="0"/>
              <a:t>   </a:t>
            </a:r>
            <a:r>
              <a:rPr lang="en-US" sz="11100" dirty="0" err="1" smtClean="0"/>
              <a:t>bw’ikoranabuhanga</a:t>
            </a:r>
            <a:r>
              <a:rPr lang="en-US" sz="11100" dirty="0" smtClean="0"/>
              <a:t> </a:t>
            </a:r>
            <a:r>
              <a:rPr lang="en-US" sz="11100" dirty="0" err="1" smtClean="0"/>
              <a:t>bwemewe</a:t>
            </a:r>
            <a:r>
              <a:rPr lang="en-US" sz="11100" dirty="0" smtClean="0"/>
              <a:t> </a:t>
            </a:r>
            <a:r>
              <a:rPr lang="en-US" sz="11100" dirty="0" err="1" smtClean="0"/>
              <a:t>n’Ubuyobozi</a:t>
            </a:r>
            <a:r>
              <a:rPr lang="en-US" sz="11100" dirty="0" smtClean="0"/>
              <a:t> </a:t>
            </a:r>
            <a:r>
              <a:rPr lang="en-US" sz="11100" dirty="0" err="1" smtClean="0"/>
              <a:t>bw’Imisoro</a:t>
            </a:r>
            <a:r>
              <a:rPr lang="en-US" sz="111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1100" dirty="0" smtClean="0"/>
              <a:t>  Mu </a:t>
            </a:r>
            <a:r>
              <a:rPr lang="en-US" sz="11100" dirty="0" err="1" smtClean="0"/>
              <a:t>rwego</a:t>
            </a:r>
            <a:r>
              <a:rPr lang="en-US" sz="11100" dirty="0" smtClean="0"/>
              <a:t> </a:t>
            </a:r>
            <a:r>
              <a:rPr lang="en-US" sz="11100" dirty="0" err="1" smtClean="0"/>
              <a:t>rwo</a:t>
            </a:r>
            <a:r>
              <a:rPr lang="en-US" sz="11100" dirty="0" smtClean="0"/>
              <a:t> </a:t>
            </a:r>
            <a:r>
              <a:rPr lang="en-US" sz="11100" dirty="0" err="1" smtClean="0"/>
              <a:t>gushyira</a:t>
            </a:r>
            <a:r>
              <a:rPr lang="en-US" sz="11100" dirty="0" smtClean="0"/>
              <a:t> mu </a:t>
            </a:r>
            <a:r>
              <a:rPr lang="en-US" sz="11100" dirty="0" err="1" smtClean="0"/>
              <a:t>bikorwa</a:t>
            </a:r>
            <a:r>
              <a:rPr lang="en-US" sz="11100" dirty="0" smtClean="0"/>
              <a:t> </a:t>
            </a:r>
            <a:r>
              <a:rPr lang="en-US" sz="11100" dirty="0" err="1" smtClean="0"/>
              <a:t>iyo</a:t>
            </a:r>
            <a:r>
              <a:rPr lang="en-US" sz="11100" dirty="0" smtClean="0"/>
              <a:t> </a:t>
            </a:r>
            <a:r>
              <a:rPr lang="en-US" sz="11100" dirty="0" err="1" smtClean="0"/>
              <a:t>ngingo</a:t>
            </a:r>
            <a:r>
              <a:rPr lang="en-US" sz="11100" dirty="0" smtClean="0"/>
              <a:t> </a:t>
            </a:r>
            <a:r>
              <a:rPr lang="en-US" sz="11100" dirty="0" err="1" smtClean="0"/>
              <a:t>abamaze</a:t>
            </a:r>
            <a:r>
              <a:rPr lang="en-US" sz="11100" dirty="0" smtClean="0"/>
              <a:t> </a:t>
            </a:r>
            <a:r>
              <a:rPr lang="en-US" sz="11100" dirty="0" err="1" smtClean="0"/>
              <a:t>gufata</a:t>
            </a:r>
            <a:r>
              <a:rPr lang="en-US" sz="11100" dirty="0" smtClean="0"/>
              <a:t> </a:t>
            </a:r>
            <a:r>
              <a:rPr lang="en-US" sz="11100" dirty="0" err="1" smtClean="0"/>
              <a:t>iyo</a:t>
            </a:r>
            <a:r>
              <a:rPr lang="en-US" sz="11100" dirty="0" smtClean="0"/>
              <a:t> EBM </a:t>
            </a:r>
            <a:r>
              <a:rPr lang="en-US" sz="11100" dirty="0" err="1" smtClean="0"/>
              <a:t>kuri</a:t>
            </a:r>
            <a:r>
              <a:rPr lang="en-US" sz="11100" dirty="0" smtClean="0"/>
              <a:t> </a:t>
            </a:r>
            <a:r>
              <a:rPr lang="en-US" sz="11100" dirty="0" err="1" smtClean="0"/>
              <a:t>bose</a:t>
            </a:r>
            <a:r>
              <a:rPr lang="en-US" sz="11100" dirty="0" smtClean="0"/>
              <a:t> </a:t>
            </a:r>
            <a:r>
              <a:rPr lang="en-US" sz="11100" dirty="0" err="1" smtClean="0"/>
              <a:t>bangana</a:t>
            </a:r>
            <a:r>
              <a:rPr lang="en-US" sz="11100" dirty="0" smtClean="0"/>
              <a:t>  </a:t>
            </a:r>
            <a:r>
              <a:rPr lang="en-US" sz="11100" b="1" dirty="0" smtClean="0"/>
              <a:t>2246 </a:t>
            </a:r>
            <a:r>
              <a:rPr lang="en-US" sz="11100" dirty="0" err="1" smtClean="0"/>
              <a:t>tuvuye</a:t>
            </a:r>
            <a:r>
              <a:rPr lang="en-US" sz="11100" dirty="0" smtClean="0"/>
              <a:t> 1727 </a:t>
            </a:r>
            <a:r>
              <a:rPr lang="en-US" sz="11100" dirty="0" err="1" smtClean="0"/>
              <a:t>hakaba</a:t>
            </a:r>
            <a:r>
              <a:rPr lang="en-US" sz="11100" dirty="0" smtClean="0"/>
              <a:t> </a:t>
            </a:r>
            <a:r>
              <a:rPr lang="en-US" sz="11100" dirty="0" err="1" smtClean="0"/>
              <a:t>harabayeho</a:t>
            </a:r>
            <a:r>
              <a:rPr lang="en-US" sz="11100" dirty="0" smtClean="0"/>
              <a:t> </a:t>
            </a:r>
            <a:r>
              <a:rPr lang="en-US" sz="11100" dirty="0" err="1" smtClean="0"/>
              <a:t>inyongera</a:t>
            </a:r>
            <a:r>
              <a:rPr lang="en-US" sz="11100" dirty="0" smtClean="0"/>
              <a:t> </a:t>
            </a:r>
            <a:r>
              <a:rPr lang="en-US" sz="11100" dirty="0" err="1" smtClean="0"/>
              <a:t>ya</a:t>
            </a:r>
            <a:r>
              <a:rPr lang="en-US" sz="11100" dirty="0" smtClean="0"/>
              <a:t> 30% mu </a:t>
            </a:r>
            <a:r>
              <a:rPr lang="en-US" sz="11100" dirty="0" err="1" smtClean="0"/>
              <a:t>gihe</a:t>
            </a:r>
            <a:r>
              <a:rPr lang="en-US" sz="11100" dirty="0" smtClean="0"/>
              <a:t> </a:t>
            </a:r>
            <a:r>
              <a:rPr lang="en-US" sz="11100" dirty="0" err="1" smtClean="0"/>
              <a:t>cy’amezi</a:t>
            </a:r>
            <a:r>
              <a:rPr lang="en-US" sz="11100" dirty="0" smtClean="0"/>
              <a:t> </a:t>
            </a:r>
            <a:r>
              <a:rPr lang="en-US" sz="11100" dirty="0" err="1" smtClean="0"/>
              <a:t>arindwi</a:t>
            </a:r>
            <a:r>
              <a:rPr lang="en-US" sz="11100" dirty="0" smtClean="0"/>
              <a:t> . </a:t>
            </a:r>
            <a:endParaRPr lang="en-US" sz="11100" dirty="0"/>
          </a:p>
          <a:p>
            <a:pPr>
              <a:buFont typeface="Arial" pitchFamily="34" charset="0"/>
              <a:buChar char="•"/>
            </a:pPr>
            <a:r>
              <a:rPr lang="en-US" sz="9600" dirty="0" err="1" smtClean="0"/>
              <a:t>Hakaba</a:t>
            </a:r>
            <a:r>
              <a:rPr lang="en-US" sz="9600" dirty="0" smtClean="0"/>
              <a:t> </a:t>
            </a:r>
            <a:r>
              <a:rPr lang="en-US" sz="9600" dirty="0" err="1"/>
              <a:t>hagikenewe</a:t>
            </a:r>
            <a:r>
              <a:rPr lang="en-US" sz="9600" dirty="0"/>
              <a:t> </a:t>
            </a:r>
            <a:r>
              <a:rPr lang="en-US" sz="9600" dirty="0" err="1"/>
              <a:t>ubufatanye</a:t>
            </a:r>
            <a:r>
              <a:rPr lang="en-US" sz="9600" dirty="0"/>
              <a:t> </a:t>
            </a:r>
            <a:r>
              <a:rPr lang="en-US" sz="9600" dirty="0" err="1"/>
              <a:t>ni</a:t>
            </a:r>
            <a:r>
              <a:rPr lang="en-US" sz="9600" dirty="0"/>
              <a:t> </a:t>
            </a:r>
            <a:r>
              <a:rPr lang="en-US" sz="9600" dirty="0" err="1"/>
              <a:t>inzego</a:t>
            </a:r>
            <a:r>
              <a:rPr lang="en-US" sz="9600" dirty="0"/>
              <a:t> </a:t>
            </a:r>
            <a:r>
              <a:rPr lang="en-US" sz="9600" dirty="0" err="1"/>
              <a:t>zose</a:t>
            </a:r>
            <a:r>
              <a:rPr lang="en-US" sz="9600" dirty="0"/>
              <a:t> </a:t>
            </a:r>
            <a:r>
              <a:rPr lang="en-US" sz="9600" dirty="0" err="1"/>
              <a:t>kugira</a:t>
            </a:r>
            <a:r>
              <a:rPr lang="en-US" sz="9600" dirty="0"/>
              <a:t> </a:t>
            </a:r>
            <a:r>
              <a:rPr lang="en-US" sz="9600" dirty="0" err="1"/>
              <a:t>ngo</a:t>
            </a:r>
            <a:r>
              <a:rPr lang="en-US" sz="9600" dirty="0"/>
              <a:t> </a:t>
            </a:r>
            <a:r>
              <a:rPr lang="en-US" sz="9600" dirty="0" err="1"/>
              <a:t>n’abasigaye</a:t>
            </a:r>
            <a:r>
              <a:rPr lang="en-US" sz="9600" dirty="0"/>
              <a:t> </a:t>
            </a:r>
            <a:r>
              <a:rPr lang="en-US" sz="9600" dirty="0" err="1"/>
              <a:t>bakora</a:t>
            </a:r>
            <a:r>
              <a:rPr lang="en-US" sz="9600" dirty="0"/>
              <a:t> </a:t>
            </a:r>
            <a:r>
              <a:rPr lang="en-US" sz="9600" dirty="0" err="1"/>
              <a:t>ibikorwa</a:t>
            </a:r>
            <a:r>
              <a:rPr lang="en-US" sz="9600" dirty="0"/>
              <a:t> </a:t>
            </a:r>
            <a:r>
              <a:rPr lang="en-US" sz="9600" dirty="0" err="1"/>
              <a:t>bibyara</a:t>
            </a:r>
            <a:r>
              <a:rPr lang="en-US" sz="9600" dirty="0"/>
              <a:t> </a:t>
            </a:r>
            <a:r>
              <a:rPr lang="en-US" sz="9600" dirty="0" err="1"/>
              <a:t>inyungu</a:t>
            </a:r>
            <a:r>
              <a:rPr lang="en-US" sz="9600" dirty="0"/>
              <a:t> </a:t>
            </a:r>
            <a:r>
              <a:rPr lang="en-US" sz="9600" dirty="0" err="1"/>
              <a:t>bazifate</a:t>
            </a:r>
            <a:r>
              <a:rPr lang="en-US" sz="9600" dirty="0"/>
              <a:t> </a:t>
            </a:r>
            <a:r>
              <a:rPr lang="en-US" sz="9600" dirty="0" err="1"/>
              <a:t>ndetse</a:t>
            </a:r>
            <a:r>
              <a:rPr lang="en-US" sz="9600" dirty="0"/>
              <a:t> </a:t>
            </a:r>
            <a:r>
              <a:rPr lang="en-US" sz="9600" dirty="0" err="1"/>
              <a:t>n’abazifite</a:t>
            </a:r>
            <a:r>
              <a:rPr lang="en-US" sz="9600" dirty="0"/>
              <a:t> </a:t>
            </a:r>
            <a:r>
              <a:rPr lang="en-US" sz="9600" dirty="0" err="1"/>
              <a:t>bazikoreshe</a:t>
            </a:r>
            <a:r>
              <a:rPr lang="en-US" sz="9600" dirty="0"/>
              <a:t> </a:t>
            </a:r>
            <a:r>
              <a:rPr lang="en-US" sz="9600" dirty="0" err="1"/>
              <a:t>kugira</a:t>
            </a:r>
            <a:r>
              <a:rPr lang="en-US" sz="9600" dirty="0"/>
              <a:t> </a:t>
            </a:r>
            <a:r>
              <a:rPr lang="en-US" sz="9600" dirty="0" err="1"/>
              <a:t>ngo</a:t>
            </a:r>
            <a:r>
              <a:rPr lang="en-US" sz="9600" dirty="0"/>
              <a:t> </a:t>
            </a:r>
            <a:r>
              <a:rPr lang="en-US" sz="9600" dirty="0" err="1"/>
              <a:t>birinde</a:t>
            </a:r>
            <a:r>
              <a:rPr lang="en-US" sz="9600" dirty="0"/>
              <a:t> </a:t>
            </a:r>
            <a:r>
              <a:rPr lang="en-US" sz="9600" dirty="0" err="1" smtClean="0"/>
              <a:t>ibihano</a:t>
            </a: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800" dirty="0" smtClean="0"/>
              <a:t> 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2796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6" y="1029905"/>
            <a:ext cx="8285212" cy="64960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Con’t</a:t>
            </a:r>
            <a:endParaRPr lang="en-US" sz="32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426029"/>
            <a:ext cx="8556171" cy="4700134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0" indent="0" algn="just">
              <a:buNone/>
            </a:pPr>
            <a:endParaRPr lang="en-US" sz="11100" dirty="0" smtClean="0"/>
          </a:p>
          <a:p>
            <a:pPr marL="0" indent="0">
              <a:buNone/>
            </a:pPr>
            <a:r>
              <a:rPr lang="en-US" sz="11100" dirty="0" err="1" smtClean="0"/>
              <a:t>ndetse</a:t>
            </a:r>
            <a:r>
              <a:rPr lang="en-US" sz="11100" dirty="0" smtClean="0"/>
              <a:t> </a:t>
            </a:r>
            <a:r>
              <a:rPr lang="en-US" sz="11100" dirty="0" err="1" smtClean="0"/>
              <a:t>bigatuma</a:t>
            </a:r>
            <a:r>
              <a:rPr lang="en-US" sz="11100" dirty="0" smtClean="0"/>
              <a:t> </a:t>
            </a:r>
            <a:r>
              <a:rPr lang="en-US" sz="11100" dirty="0" err="1" smtClean="0"/>
              <a:t>bishyura</a:t>
            </a:r>
            <a:r>
              <a:rPr lang="en-US" sz="11100" dirty="0" smtClean="0"/>
              <a:t> </a:t>
            </a:r>
            <a:r>
              <a:rPr lang="en-US" sz="11100" dirty="0" err="1" smtClean="0"/>
              <a:t>ipentente</a:t>
            </a:r>
            <a:r>
              <a:rPr lang="en-US" sz="11100" dirty="0" smtClean="0"/>
              <a:t> </a:t>
            </a:r>
            <a:r>
              <a:rPr lang="en-US" sz="11100" dirty="0" err="1" smtClean="0"/>
              <a:t>nyakuri</a:t>
            </a:r>
            <a:r>
              <a:rPr lang="en-US" sz="11100" dirty="0" smtClean="0"/>
              <a:t> </a:t>
            </a:r>
            <a:r>
              <a:rPr lang="en-US" sz="11100" dirty="0" err="1" smtClean="0"/>
              <a:t>igendanye</a:t>
            </a:r>
            <a:r>
              <a:rPr lang="en-US" sz="11100" dirty="0" smtClean="0"/>
              <a:t> </a:t>
            </a:r>
            <a:r>
              <a:rPr lang="en-US" sz="11100" dirty="0" err="1" smtClean="0"/>
              <a:t>n’igicuruzo</a:t>
            </a:r>
            <a:r>
              <a:rPr lang="en-US" sz="11100" dirty="0" smtClean="0"/>
              <a:t> </a:t>
            </a:r>
            <a:r>
              <a:rPr lang="en-US" sz="11100" dirty="0" err="1" smtClean="0"/>
              <a:t>cyabo</a:t>
            </a:r>
            <a:r>
              <a:rPr lang="en-US" sz="111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1100" dirty="0" err="1" smtClean="0"/>
              <a:t>Gushishikariza</a:t>
            </a:r>
            <a:r>
              <a:rPr lang="en-US" sz="11100" dirty="0" smtClean="0"/>
              <a:t> </a:t>
            </a:r>
            <a:r>
              <a:rPr lang="en-US" sz="11100" dirty="0" err="1" smtClean="0"/>
              <a:t>abafite</a:t>
            </a:r>
            <a:r>
              <a:rPr lang="en-US" sz="11100" dirty="0" smtClean="0"/>
              <a:t> </a:t>
            </a:r>
            <a:r>
              <a:rPr lang="en-US" sz="11100" dirty="0" err="1" smtClean="0"/>
              <a:t>ibinyabiziga</a:t>
            </a:r>
            <a:r>
              <a:rPr lang="en-US" sz="11100" dirty="0" smtClean="0"/>
              <a:t> </a:t>
            </a:r>
            <a:r>
              <a:rPr lang="en-US" sz="11100" dirty="0" err="1" smtClean="0"/>
              <a:t>bikora</a:t>
            </a:r>
            <a:r>
              <a:rPr lang="en-US" sz="11100" dirty="0" smtClean="0"/>
              <a:t> </a:t>
            </a:r>
            <a:r>
              <a:rPr lang="en-US" sz="11100" dirty="0" err="1" smtClean="0"/>
              <a:t>imirimo</a:t>
            </a:r>
            <a:r>
              <a:rPr lang="en-US" sz="11100" dirty="0" smtClean="0"/>
              <a:t> </a:t>
            </a:r>
            <a:r>
              <a:rPr lang="en-US" sz="11100" dirty="0" err="1" smtClean="0"/>
              <a:t>y’ubwikorezi</a:t>
            </a:r>
            <a:r>
              <a:rPr lang="en-US" sz="11100" dirty="0" smtClean="0"/>
              <a:t> </a:t>
            </a:r>
            <a:r>
              <a:rPr lang="en-US" sz="11100" dirty="0" err="1" smtClean="0"/>
              <a:t>gufata</a:t>
            </a:r>
            <a:r>
              <a:rPr lang="en-US" sz="11100" dirty="0" smtClean="0"/>
              <a:t> EBM </a:t>
            </a:r>
            <a:r>
              <a:rPr lang="en-US" sz="11100" dirty="0" err="1" smtClean="0"/>
              <a:t>kugira</a:t>
            </a:r>
            <a:r>
              <a:rPr lang="en-US" sz="11100" dirty="0" smtClean="0"/>
              <a:t> </a:t>
            </a:r>
            <a:r>
              <a:rPr lang="en-US" sz="11100" dirty="0" err="1" smtClean="0"/>
              <a:t>ngo</a:t>
            </a:r>
            <a:r>
              <a:rPr lang="en-US" sz="11100" dirty="0" smtClean="0"/>
              <a:t> </a:t>
            </a:r>
            <a:r>
              <a:rPr lang="en-US" sz="11100" dirty="0" err="1" smtClean="0"/>
              <a:t>bazikoreshe</a:t>
            </a:r>
            <a:r>
              <a:rPr lang="en-US" sz="11100" dirty="0"/>
              <a:t>.</a:t>
            </a:r>
            <a:endParaRPr lang="en-US" sz="111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1100" dirty="0" err="1" smtClean="0"/>
              <a:t>Gushishikariza</a:t>
            </a:r>
            <a:r>
              <a:rPr lang="en-US" sz="11100" dirty="0" smtClean="0"/>
              <a:t> </a:t>
            </a:r>
            <a:r>
              <a:rPr lang="en-US" sz="11100" dirty="0" err="1" smtClean="0"/>
              <a:t>abacuruzi</a:t>
            </a:r>
            <a:r>
              <a:rPr lang="en-US" sz="11100" dirty="0" smtClean="0"/>
              <a:t> </a:t>
            </a:r>
            <a:r>
              <a:rPr lang="en-US" sz="11100" dirty="0" err="1" smtClean="0"/>
              <a:t>bose</a:t>
            </a:r>
            <a:r>
              <a:rPr lang="en-US" sz="11100" dirty="0" smtClean="0"/>
              <a:t> </a:t>
            </a:r>
            <a:r>
              <a:rPr lang="en-US" sz="11100" dirty="0" err="1" smtClean="0"/>
              <a:t>kurangurira</a:t>
            </a:r>
            <a:r>
              <a:rPr lang="en-US" sz="11100" dirty="0" smtClean="0"/>
              <a:t> </a:t>
            </a:r>
            <a:r>
              <a:rPr lang="en-US" sz="11100" dirty="0" err="1" smtClean="0"/>
              <a:t>kuri</a:t>
            </a:r>
            <a:r>
              <a:rPr lang="en-US" sz="11100" dirty="0" smtClean="0"/>
              <a:t> TIN </a:t>
            </a:r>
            <a:r>
              <a:rPr lang="en-US" sz="11100" dirty="0" err="1" smtClean="0"/>
              <a:t>zabo</a:t>
            </a:r>
            <a:r>
              <a:rPr lang="en-US" sz="11100" dirty="0" smtClean="0"/>
              <a:t> </a:t>
            </a:r>
            <a:r>
              <a:rPr lang="en-US" sz="11100" dirty="0" err="1" smtClean="0"/>
              <a:t>aho</a:t>
            </a:r>
            <a:r>
              <a:rPr lang="en-US" sz="11100" dirty="0" smtClean="0"/>
              <a:t> </a:t>
            </a:r>
            <a:r>
              <a:rPr lang="en-US" sz="11100" dirty="0" err="1" smtClean="0"/>
              <a:t>kurangurira</a:t>
            </a:r>
            <a:r>
              <a:rPr lang="en-US" sz="11100" dirty="0" smtClean="0"/>
              <a:t> </a:t>
            </a:r>
            <a:r>
              <a:rPr lang="en-US" sz="11100" dirty="0" err="1" smtClean="0"/>
              <a:t>kuri</a:t>
            </a:r>
            <a:r>
              <a:rPr lang="en-US" sz="11100" dirty="0" smtClean="0"/>
              <a:t> No </a:t>
            </a:r>
            <a:r>
              <a:rPr lang="en-US" sz="11100" dirty="0" err="1" smtClean="0"/>
              <a:t>ya</a:t>
            </a:r>
            <a:r>
              <a:rPr lang="en-US" sz="11100" dirty="0" smtClean="0"/>
              <a:t> </a:t>
            </a:r>
            <a:r>
              <a:rPr lang="en-US" sz="11100" dirty="0" err="1" smtClean="0"/>
              <a:t>za</a:t>
            </a:r>
            <a:r>
              <a:rPr lang="en-US" sz="11100" dirty="0" smtClean="0"/>
              <a:t> telephone </a:t>
            </a:r>
            <a:r>
              <a:rPr lang="en-US" sz="11100" dirty="0" err="1" smtClean="0"/>
              <a:t>zabo</a:t>
            </a:r>
            <a:endParaRPr lang="en-US" sz="111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1100" dirty="0" err="1" smtClean="0"/>
              <a:t>Gushishikariza</a:t>
            </a:r>
            <a:r>
              <a:rPr lang="en-US" sz="11100" dirty="0" smtClean="0"/>
              <a:t> </a:t>
            </a:r>
            <a:r>
              <a:rPr lang="en-US" sz="11100" dirty="0" err="1" smtClean="0"/>
              <a:t>abaguzi</a:t>
            </a:r>
            <a:r>
              <a:rPr lang="en-US" sz="11100" dirty="0" smtClean="0"/>
              <a:t> </a:t>
            </a:r>
            <a:r>
              <a:rPr lang="en-US" sz="11100" dirty="0" err="1" smtClean="0"/>
              <a:t>bose</a:t>
            </a:r>
            <a:r>
              <a:rPr lang="en-US" sz="11100" dirty="0" smtClean="0"/>
              <a:t> </a:t>
            </a:r>
            <a:r>
              <a:rPr lang="en-US" sz="11100" dirty="0" err="1" smtClean="0"/>
              <a:t>kugura</a:t>
            </a:r>
            <a:r>
              <a:rPr lang="en-US" sz="11100" dirty="0" smtClean="0"/>
              <a:t>  </a:t>
            </a:r>
            <a:r>
              <a:rPr lang="en-US" sz="11100" dirty="0" err="1" smtClean="0"/>
              <a:t>bakaka</a:t>
            </a:r>
            <a:r>
              <a:rPr lang="en-US" sz="11100" dirty="0" smtClean="0"/>
              <a:t> </a:t>
            </a:r>
            <a:r>
              <a:rPr lang="en-US" sz="11100" dirty="0" err="1" smtClean="0"/>
              <a:t>inyemazabwishyu</a:t>
            </a:r>
            <a:r>
              <a:rPr lang="en-US" sz="11100" dirty="0" smtClean="0"/>
              <a:t> </a:t>
            </a:r>
            <a:r>
              <a:rPr lang="en-US" sz="11100" dirty="0" err="1" smtClean="0"/>
              <a:t>ya</a:t>
            </a:r>
            <a:r>
              <a:rPr lang="en-US" sz="11100" dirty="0" smtClean="0"/>
              <a:t> EBM </a:t>
            </a:r>
            <a:r>
              <a:rPr lang="en-US" sz="11100" dirty="0" err="1" smtClean="0"/>
              <a:t>kugira</a:t>
            </a:r>
            <a:r>
              <a:rPr lang="en-US" sz="11100" dirty="0" smtClean="0"/>
              <a:t> </a:t>
            </a:r>
            <a:r>
              <a:rPr lang="en-US" sz="11100" dirty="0" err="1" smtClean="0"/>
              <a:t>ngo</a:t>
            </a:r>
            <a:r>
              <a:rPr lang="en-US" sz="11100" dirty="0" smtClean="0"/>
              <a:t> </a:t>
            </a:r>
            <a:r>
              <a:rPr lang="en-US" sz="11100" dirty="0" err="1" smtClean="0"/>
              <a:t>dushobore</a:t>
            </a:r>
            <a:r>
              <a:rPr lang="en-US" sz="11100" dirty="0" smtClean="0"/>
              <a:t> </a:t>
            </a:r>
            <a:r>
              <a:rPr lang="en-US" sz="11100" dirty="0" err="1" smtClean="0"/>
              <a:t>kugera</a:t>
            </a:r>
            <a:r>
              <a:rPr lang="en-US" sz="11100" dirty="0" smtClean="0"/>
              <a:t> </a:t>
            </a:r>
            <a:r>
              <a:rPr lang="en-US" sz="11100" dirty="0" err="1" smtClean="0"/>
              <a:t>ku</a:t>
            </a:r>
            <a:r>
              <a:rPr lang="en-US" sz="11100" dirty="0" smtClean="0"/>
              <a:t> </a:t>
            </a:r>
            <a:r>
              <a:rPr lang="en-US" sz="11100" dirty="0" err="1" smtClean="0"/>
              <a:t>nshingano</a:t>
            </a:r>
            <a:r>
              <a:rPr lang="en-US" sz="11100" dirty="0" smtClean="0"/>
              <a:t> </a:t>
            </a:r>
            <a:r>
              <a:rPr lang="en-US" sz="11100" dirty="0" err="1" smtClean="0"/>
              <a:t>twahawe</a:t>
            </a:r>
            <a:r>
              <a:rPr lang="en-US" sz="11100" dirty="0" smtClean="0"/>
              <a:t> </a:t>
            </a:r>
            <a:r>
              <a:rPr lang="en-US" sz="11100" dirty="0" err="1" smtClean="0"/>
              <a:t>kandi</a:t>
            </a:r>
            <a:r>
              <a:rPr lang="en-US" sz="11100" dirty="0" smtClean="0"/>
              <a:t> </a:t>
            </a:r>
            <a:r>
              <a:rPr lang="en-US" sz="11100" dirty="0" err="1" smtClean="0"/>
              <a:t>nabo</a:t>
            </a:r>
            <a:r>
              <a:rPr lang="en-US" sz="11100" dirty="0" smtClean="0"/>
              <a:t> </a:t>
            </a:r>
            <a:r>
              <a:rPr lang="en-US" sz="11100" dirty="0" err="1" smtClean="0"/>
              <a:t>bakaba</a:t>
            </a:r>
            <a:r>
              <a:rPr lang="en-US" sz="11100" dirty="0" smtClean="0"/>
              <a:t> </a:t>
            </a:r>
            <a:r>
              <a:rPr lang="en-US" sz="11100" dirty="0" err="1" smtClean="0"/>
              <a:t>bazajya</a:t>
            </a:r>
            <a:r>
              <a:rPr lang="en-US" sz="11100" dirty="0" smtClean="0"/>
              <a:t> </a:t>
            </a:r>
            <a:r>
              <a:rPr lang="en-US" sz="11100" dirty="0" err="1" smtClean="0"/>
              <a:t>babonaho</a:t>
            </a:r>
            <a:r>
              <a:rPr lang="en-US" sz="11100" dirty="0" smtClean="0"/>
              <a:t> </a:t>
            </a:r>
            <a:r>
              <a:rPr lang="en-US" sz="11100" dirty="0" err="1" smtClean="0"/>
              <a:t>ishimwe</a:t>
            </a:r>
            <a:r>
              <a:rPr lang="en-US" sz="11100" dirty="0" smtClean="0"/>
              <a:t>. </a:t>
            </a:r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endParaRPr lang="en-US" sz="2800" dirty="0" smtClean="0"/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800" dirty="0" smtClean="0"/>
              <a:t> 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6325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70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1050006"/>
            <a:ext cx="8689473" cy="79483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I. IMYINJIRIJE Y’IMISORO N’AMAHORO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895" y="1996751"/>
            <a:ext cx="8689473" cy="3713584"/>
          </a:xfrm>
        </p:spPr>
        <p:txBody>
          <a:bodyPr>
            <a:normAutofit fontScale="85000" lnSpcReduction="10000"/>
          </a:bodyPr>
          <a:lstStyle/>
          <a:p>
            <a:pPr marL="342900" lvl="4" indent="-342900">
              <a:lnSpc>
                <a:spcPct val="150000"/>
              </a:lnSpc>
              <a:buFont typeface="Arial"/>
              <a:buChar char="•"/>
            </a:pPr>
            <a:r>
              <a:rPr lang="en-US" altLang="en-US" sz="2800" dirty="0" smtClean="0">
                <a:cs typeface="Times New Roman" pitchFamily="18" charset="0"/>
              </a:rPr>
              <a:t>Mu </a:t>
            </a:r>
            <a:r>
              <a:rPr lang="en-US" altLang="en-US" sz="2800" dirty="0" err="1" smtClean="0">
                <a:cs typeface="Times New Roman" pitchFamily="18" charset="0"/>
              </a:rPr>
              <a:t>mwaka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w’ingengo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y’imali</a:t>
            </a:r>
            <a:r>
              <a:rPr lang="en-US" altLang="en-US" sz="2800" dirty="0" smtClean="0">
                <a:cs typeface="Times New Roman" pitchFamily="18" charset="0"/>
              </a:rPr>
              <a:t> 2024/2025, mu </a:t>
            </a:r>
            <a:r>
              <a:rPr lang="en-US" altLang="en-US" sz="2800" dirty="0" err="1" smtClean="0">
                <a:cs typeface="Times New Roman" pitchFamily="18" charset="0"/>
              </a:rPr>
              <a:t>karere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ka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Ngororero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dufite</a:t>
            </a:r>
            <a:r>
              <a:rPr lang="en-US" altLang="en-US" sz="2800" dirty="0" smtClean="0">
                <a:cs typeface="Times New Roman" pitchFamily="18" charset="0"/>
              </a:rPr>
              <a:t>  </a:t>
            </a:r>
            <a:r>
              <a:rPr lang="en-US" altLang="en-US" sz="2800" dirty="0" err="1" smtClean="0">
                <a:cs typeface="Times New Roman" pitchFamily="18" charset="0"/>
              </a:rPr>
              <a:t>umuhigo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ungana</a:t>
            </a:r>
            <a:r>
              <a:rPr lang="en-US" altLang="en-US" sz="2800" dirty="0" smtClean="0">
                <a:cs typeface="Times New Roman" pitchFamily="18" charset="0"/>
              </a:rPr>
              <a:t>  </a:t>
            </a:r>
            <a:r>
              <a:rPr lang="en-US" altLang="en-US" sz="2800" dirty="0" err="1" smtClean="0">
                <a:cs typeface="Times New Roman" pitchFamily="18" charset="0"/>
              </a:rPr>
              <a:t>na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miliyoni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magana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cyenda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na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mirongo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irindwi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n’umunani</a:t>
            </a:r>
            <a:r>
              <a:rPr lang="en-US" altLang="en-US" sz="2800" dirty="0" smtClean="0">
                <a:cs typeface="Times New Roman" pitchFamily="18" charset="0"/>
              </a:rPr>
              <a:t> Magana </a:t>
            </a:r>
            <a:r>
              <a:rPr lang="en-US" altLang="en-US" sz="2800" dirty="0" err="1" smtClean="0">
                <a:cs typeface="Times New Roman" pitchFamily="18" charset="0"/>
              </a:rPr>
              <a:t>ane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na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mirongo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inani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na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kimwe</a:t>
            </a:r>
            <a:r>
              <a:rPr lang="en-US" altLang="en-US" sz="2800" dirty="0" smtClean="0">
                <a:cs typeface="Times New Roman" pitchFamily="18" charset="0"/>
              </a:rPr>
              <a:t>  Magana </a:t>
            </a:r>
            <a:r>
              <a:rPr lang="en-US" altLang="en-US" sz="2800" dirty="0" err="1" smtClean="0">
                <a:cs typeface="Times New Roman" pitchFamily="18" charset="0"/>
              </a:rPr>
              <a:t>inani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na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mirongo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icyenda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n’umunani</a:t>
            </a:r>
            <a:r>
              <a:rPr lang="en-US" altLang="en-US" sz="2800" dirty="0" smtClean="0">
                <a:cs typeface="Times New Roman" pitchFamily="18" charset="0"/>
              </a:rPr>
              <a:t> (</a:t>
            </a:r>
            <a:r>
              <a:rPr lang="en-US" altLang="en-US" sz="2800" b="1" dirty="0" smtClean="0">
                <a:cs typeface="Times New Roman" pitchFamily="18" charset="0"/>
              </a:rPr>
              <a:t>978,481,898FRW</a:t>
            </a:r>
            <a:r>
              <a:rPr lang="en-US" altLang="en-US" sz="2800" dirty="0" smtClean="0">
                <a:cs typeface="Times New Roman" pitchFamily="18" charset="0"/>
              </a:rPr>
              <a:t>) </a:t>
            </a:r>
            <a:r>
              <a:rPr lang="en-US" altLang="en-US" sz="2800" dirty="0" err="1" smtClean="0">
                <a:cs typeface="Times New Roman" pitchFamily="18" charset="0"/>
              </a:rPr>
              <a:t>tuvuye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kuri</a:t>
            </a:r>
            <a:r>
              <a:rPr lang="en-US" altLang="en-US" sz="2800" dirty="0" smtClean="0">
                <a:cs typeface="Times New Roman" pitchFamily="18" charset="0"/>
              </a:rPr>
              <a:t> 869,775,964</a:t>
            </a:r>
            <a:r>
              <a:rPr lang="en-US" altLang="en-US" sz="2800" b="1" dirty="0" smtClean="0">
                <a:cs typeface="Times New Roman" pitchFamily="18" charset="0"/>
              </a:rPr>
              <a:t>Frw</a:t>
            </a:r>
            <a:r>
              <a:rPr lang="en-US" altLang="en-US" sz="2800" dirty="0" smtClean="0">
                <a:cs typeface="Times New Roman" pitchFamily="18" charset="0"/>
              </a:rPr>
              <a:t>  </a:t>
            </a:r>
            <a:r>
              <a:rPr lang="en-US" altLang="en-US" sz="2800" dirty="0" err="1" smtClean="0">
                <a:cs typeface="Times New Roman" pitchFamily="18" charset="0"/>
              </a:rPr>
              <a:t>umwaka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ushize</a:t>
            </a:r>
            <a:r>
              <a:rPr lang="en-US" altLang="en-US" sz="2800" dirty="0" smtClean="0">
                <a:cs typeface="Times New Roman" pitchFamily="18" charset="0"/>
              </a:rPr>
              <a:t>  </a:t>
            </a:r>
            <a:r>
              <a:rPr lang="en-US" altLang="en-US" sz="2800" dirty="0" err="1" smtClean="0">
                <a:cs typeface="Times New Roman" pitchFamily="18" charset="0"/>
              </a:rPr>
              <a:t>wa</a:t>
            </a:r>
            <a:r>
              <a:rPr lang="en-US" altLang="en-US" sz="2800" dirty="0" smtClean="0">
                <a:cs typeface="Times New Roman" pitchFamily="18" charset="0"/>
              </a:rPr>
              <a:t> 2023/2024 </a:t>
            </a:r>
            <a:r>
              <a:rPr lang="en-US" altLang="en-US" sz="2800" dirty="0" err="1" smtClean="0">
                <a:cs typeface="Times New Roman" pitchFamily="18" charset="0"/>
              </a:rPr>
              <a:t>hakaba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harabayeho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inyongera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ingana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cs typeface="Times New Roman" pitchFamily="18" charset="0"/>
              </a:rPr>
              <a:t>na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en-US" altLang="en-US" sz="2800" b="1" dirty="0" smtClean="0">
                <a:cs typeface="Times New Roman" pitchFamily="18" charset="0"/>
              </a:rPr>
              <a:t>108,705,934Frw, </a:t>
            </a:r>
            <a:r>
              <a:rPr lang="en-US" altLang="en-US" sz="2800" b="1" dirty="0" err="1" smtClean="0">
                <a:cs typeface="Times New Roman" pitchFamily="18" charset="0"/>
              </a:rPr>
              <a:t>habayeho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inyongera</a:t>
            </a:r>
            <a:r>
              <a:rPr lang="en-US" altLang="en-US" sz="2800" b="1" dirty="0" smtClean="0"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cs typeface="Times New Roman" pitchFamily="18" charset="0"/>
              </a:rPr>
              <a:t>ya</a:t>
            </a:r>
            <a:r>
              <a:rPr lang="en-US" altLang="en-US" sz="2800" b="1" dirty="0" smtClean="0">
                <a:cs typeface="Times New Roman" pitchFamily="18" charset="0"/>
              </a:rPr>
              <a:t> 12.50%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171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54157"/>
            <a:ext cx="8689473" cy="100385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I. </a:t>
            </a:r>
            <a:r>
              <a:rPr lang="en-US" sz="2400" b="1" dirty="0" smtClean="0"/>
              <a:t>IMYINJIRIJE</a:t>
            </a:r>
            <a:r>
              <a:rPr lang="en-US" b="1" dirty="0" smtClean="0"/>
              <a:t> </a:t>
            </a:r>
            <a:r>
              <a:rPr lang="en-US" sz="2200" b="1" dirty="0" smtClean="0"/>
              <a:t>Y’IMISORO</a:t>
            </a:r>
            <a:r>
              <a:rPr lang="en-US" b="1" dirty="0" smtClean="0"/>
              <a:t> </a:t>
            </a:r>
            <a:r>
              <a:rPr lang="en-US" sz="2400" b="1" dirty="0" smtClean="0"/>
              <a:t>N’AMAHORO(</a:t>
            </a:r>
            <a:r>
              <a:rPr lang="en-US" sz="2400" b="1" dirty="0" err="1" smtClean="0"/>
              <a:t>Nyakanga</a:t>
            </a:r>
            <a:r>
              <a:rPr lang="en-US" sz="2400" b="1" dirty="0" smtClean="0"/>
              <a:t> 2024 </a:t>
            </a:r>
            <a:r>
              <a:rPr lang="en-BI" sz="2400" b="1" dirty="0" smtClean="0"/>
              <a:t>–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Mutarama</a:t>
            </a:r>
            <a:r>
              <a:rPr lang="en-US" sz="2400" b="1" dirty="0" smtClean="0"/>
              <a:t> 2025)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645727"/>
              </p:ext>
            </p:extLst>
          </p:nvPr>
        </p:nvGraphicFramePr>
        <p:xfrm>
          <a:off x="853350" y="2045535"/>
          <a:ext cx="7463335" cy="3800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1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0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58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567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UKWEZI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AYINJIYE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UMUHIGO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IJANISHA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797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Nyakanga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2024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74,192,550</a:t>
                      </a:r>
                      <a:endParaRPr lang="en-BI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53,391,380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139%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505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Kanama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2024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55,082,778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48,004,562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115%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074">
                <a:tc>
                  <a:txBody>
                    <a:bodyPr/>
                    <a:lstStyle/>
                    <a:p>
                      <a:r>
                        <a:rPr lang="en-US" sz="20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Nzeri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2024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59,636,379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50,688,022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118%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6151"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Ukwakira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2024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88,470,763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62,603,593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141%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71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54157"/>
            <a:ext cx="8689473" cy="1003851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Con’t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0974619"/>
              </p:ext>
            </p:extLst>
          </p:nvPr>
        </p:nvGraphicFramePr>
        <p:xfrm>
          <a:off x="853350" y="2045535"/>
          <a:ext cx="7463335" cy="3800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1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0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58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567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UKWEZI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AYINJIYE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UMUHIGO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IJANISHA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797">
                <a:tc>
                  <a:txBody>
                    <a:bodyPr/>
                    <a:lstStyle/>
                    <a:p>
                      <a:r>
                        <a:rPr lang="en-US" sz="20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Ugushyingo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2024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65,723,990</a:t>
                      </a:r>
                      <a:endParaRPr lang="en-BI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58,855,028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131%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505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Ukuboza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2024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109,855,033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70,110,160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157%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07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Mutarama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162,810,964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211,049,258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77%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61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615,772,157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554,702,363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111%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8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54158"/>
            <a:ext cx="8689473" cy="834884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UKO UMUHIGO UHAGAZE KU MWAKA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15727"/>
              </p:ext>
            </p:extLst>
          </p:nvPr>
        </p:nvGraphicFramePr>
        <p:xfrm>
          <a:off x="213894" y="1789042"/>
          <a:ext cx="745911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7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86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1933">
                <a:tc>
                  <a:txBody>
                    <a:bodyPr/>
                    <a:lstStyle/>
                    <a:p>
                      <a:r>
                        <a:rPr lang="en-US" dirty="0" smtClean="0"/>
                        <a:t>UMUHIGO</a:t>
                      </a:r>
                      <a:r>
                        <a:rPr lang="en-US" baseline="0" dirty="0" smtClean="0"/>
                        <a:t> W’UMWAKA WA 2023-2024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AMAFARANGA</a:t>
                      </a:r>
                      <a:r>
                        <a:rPr lang="en-US" baseline="0" dirty="0" smtClean="0"/>
                        <a:t> AMAZE KWINJIRA  KUGEZA  </a:t>
                      </a:r>
                      <a:r>
                        <a:rPr lang="en-US" baseline="0" dirty="0" err="1" smtClean="0"/>
                        <a:t>Ukuboza</a:t>
                      </a:r>
                      <a:r>
                        <a:rPr lang="en-US" baseline="0" dirty="0" smtClean="0"/>
                        <a:t> 2024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IJANISHA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ASIGAYE</a:t>
                      </a:r>
                      <a:r>
                        <a:rPr lang="en-US" baseline="0" dirty="0" smtClean="0"/>
                        <a:t> KWINJIRA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IJANISHA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933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978,481,898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615,772,457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63%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362,709,441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71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1050006"/>
            <a:ext cx="8689473" cy="794836"/>
          </a:xfrm>
        </p:spPr>
        <p:txBody>
          <a:bodyPr>
            <a:normAutofit/>
          </a:bodyPr>
          <a:lstStyle/>
          <a:p>
            <a:r>
              <a:rPr lang="en-US" sz="2000" b="1" dirty="0"/>
              <a:t>IBYAGEZWEHO DUKURIKIJE UBWOKO BW’IMISORO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043179"/>
              </p:ext>
            </p:extLst>
          </p:nvPr>
        </p:nvGraphicFramePr>
        <p:xfrm>
          <a:off x="213895" y="1844841"/>
          <a:ext cx="8462967" cy="2539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8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031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UKWEZI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IMISORO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AMAHORO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irembo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IGITERANYO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UMUHIGO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IJANISHA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31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Nyakanga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2024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</a:t>
                      </a: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25,427,666</a:t>
                      </a:r>
                      <a:r>
                        <a:rPr lang="en-BI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43,404,884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5,360,000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BI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74,192,550</a:t>
                      </a:r>
                      <a:r>
                        <a:rPr lang="en-BI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53,391,380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139%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31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Kanama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2024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7,770,184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42,945,994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4,366,600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55,082,778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48,004,562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115%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125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Nzeri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2024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9,309,193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46,354,586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3,972,600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59,636,379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50688,022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118%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31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Ukwakira</a:t>
                      </a:r>
                      <a:r>
                        <a:rPr lang="en-US" sz="1400" baseline="0" dirty="0" smtClean="0"/>
                        <a:t> 2024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30,491,077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53,585,586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4,394,100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88,470,763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62,603,953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141%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71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1050006"/>
            <a:ext cx="8689473" cy="794836"/>
          </a:xfrm>
        </p:spPr>
        <p:txBody>
          <a:bodyPr>
            <a:normAutofit/>
          </a:bodyPr>
          <a:lstStyle/>
          <a:p>
            <a:r>
              <a:rPr lang="en-US" sz="2000" b="1" dirty="0" err="1" smtClean="0"/>
              <a:t>Con’t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530647"/>
              </p:ext>
            </p:extLst>
          </p:nvPr>
        </p:nvGraphicFramePr>
        <p:xfrm>
          <a:off x="213895" y="1844841"/>
          <a:ext cx="8462967" cy="2415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3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8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19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88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031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UKWEZI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IMISORO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AMAHORO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irembo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IGITERANYO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UMUHIGO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IJANISHA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31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Ugushyingo</a:t>
                      </a:r>
                      <a:r>
                        <a:rPr lang="en-US" sz="1400" dirty="0" smtClean="0"/>
                        <a:t>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9,748,127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52,288,863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3,687,000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65,723,990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58,855,028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131%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31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Ukuboza</a:t>
                      </a:r>
                      <a:r>
                        <a:rPr lang="en-US" sz="1400" baseline="0" dirty="0" smtClean="0"/>
                        <a:t> 2024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53,310,481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52,621,552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3,923,000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109,855,033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70,110,160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156%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125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Mutarama</a:t>
                      </a:r>
                      <a:r>
                        <a:rPr lang="en-US" sz="1400" baseline="0" dirty="0" smtClean="0"/>
                        <a:t> 2025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113,048,629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45,337,835</a:t>
                      </a:r>
                      <a:endParaRPr lang="en-US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4,424,500</a:t>
                      </a:r>
                      <a:endParaRPr lang="en-B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162,810,964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211,049,258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77%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31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249,105,357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336,539,300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30,127,800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615,772,157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554,702,363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111%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25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95" y="974036"/>
            <a:ext cx="8689473" cy="626164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+mn-lt"/>
              </a:rPr>
              <a:t>UKO BURI MUSORO UMAZE KWESA UMUHIGO  20224/ 2025</a:t>
            </a:r>
            <a:endParaRPr lang="en-US" sz="2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713603"/>
              </p:ext>
            </p:extLst>
          </p:nvPr>
        </p:nvGraphicFramePr>
        <p:xfrm>
          <a:off x="0" y="1852597"/>
          <a:ext cx="7335078" cy="4210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8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2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5368">
                <a:tc>
                  <a:txBody>
                    <a:bodyPr/>
                    <a:lstStyle/>
                    <a:p>
                      <a:r>
                        <a:rPr lang="en-US" dirty="0" smtClean="0"/>
                        <a:t>S/N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UMUSORO/ AMAHORO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AYINJIYE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UMUHIGO GUGEZA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Ukuboza</a:t>
                      </a:r>
                      <a:r>
                        <a:rPr lang="en-US" baseline="0" dirty="0" smtClean="0"/>
                        <a:t> 2024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IJANISHA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429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Trading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License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168,428,814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172,697,677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97.50%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429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Rental income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6,423,940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3,869,414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166%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429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Property tax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73,440,103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77,961,536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346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Sales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immovable property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812,500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4,060,596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959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Amahoro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366,667,100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296,113,170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124%</a:t>
                      </a:r>
                      <a:endParaRPr lang="en-BI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9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615,772,457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554,702,363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111%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3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14408</TotalTime>
  <Words>1128</Words>
  <Application>Microsoft Office PowerPoint</Application>
  <PresentationFormat>On-screen Show (4:3)</PresentationFormat>
  <Paragraphs>413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IKIGANIRO CY’IMISORO N’AMAHORO KIGENEWE INAMA NGISHWANAMA KU MISORO N’AMAHORO NGORORERO  KU WA   25 /02/2025</vt:lpstr>
      <vt:lpstr>IBIKUBIYE MU KIGANIRO </vt:lpstr>
      <vt:lpstr>I. IMYINJIRIJE Y’IMISORO N’AMAHORO</vt:lpstr>
      <vt:lpstr>I. IMYINJIRIJE Y’IMISORO N’AMAHORO(Nyakanga 2024 – Mutarama 2025)</vt:lpstr>
      <vt:lpstr>Con’t</vt:lpstr>
      <vt:lpstr>UKO UMUHIGO UHAGAZE KU MWAKA</vt:lpstr>
      <vt:lpstr>IBYAGEZWEHO DUKURIKIJE UBWOKO BW’IMISORO</vt:lpstr>
      <vt:lpstr>Con’t</vt:lpstr>
      <vt:lpstr>UKO BURI MUSORO UMAZE KWESA UMUHIGO  20224/ 2025</vt:lpstr>
      <vt:lpstr>UKO AMAFARANGA YINJIYE KURI BURI MURENGE 2024/2025</vt:lpstr>
      <vt:lpstr>UKO AMAFARANGA YINJIYE KURI BURI MURENGE 2024/2025</vt:lpstr>
      <vt:lpstr>IKIGERARANYO CY’IMISORO N’AMAHORO YINJIYE 2023/2024 NA 2024/2025</vt:lpstr>
      <vt:lpstr>IKIGERARANYO CY’IMISORO N’AMAHORO YINJIYE 2022/2023 NA 2023/2024</vt:lpstr>
      <vt:lpstr>Con’t</vt:lpstr>
      <vt:lpstr>II. Imbogamizi mu kwinjiza imisoro n’amahoro</vt:lpstr>
      <vt:lpstr>Cont’d</vt:lpstr>
      <vt:lpstr>III. INGAMBA</vt:lpstr>
      <vt:lpstr>Con’t</vt:lpstr>
      <vt:lpstr>IV. EBM KURI BOSE</vt:lpstr>
      <vt:lpstr>Con’t</vt:lpstr>
      <vt:lpstr> Con’t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UWITONZE Paulin</dc:creator>
  <cp:lastModifiedBy>Gaspard NDAGIJIMANA</cp:lastModifiedBy>
  <cp:revision>1154</cp:revision>
  <cp:lastPrinted>2024-05-14T06:57:20Z</cp:lastPrinted>
  <dcterms:created xsi:type="dcterms:W3CDTF">2019-05-17T08:31:13Z</dcterms:created>
  <dcterms:modified xsi:type="dcterms:W3CDTF">2025-02-24T15:45:45Z</dcterms:modified>
</cp:coreProperties>
</file>